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4"/>
  </p:notesMasterIdLst>
  <p:handoutMasterIdLst>
    <p:handoutMasterId r:id="rId25"/>
  </p:handoutMasterIdLst>
  <p:sldIdLst>
    <p:sldId id="2611" r:id="rId5"/>
    <p:sldId id="2642" r:id="rId6"/>
    <p:sldId id="2565" r:id="rId7"/>
    <p:sldId id="2649" r:id="rId8"/>
    <p:sldId id="2645" r:id="rId9"/>
    <p:sldId id="2647" r:id="rId10"/>
    <p:sldId id="2575" r:id="rId11"/>
    <p:sldId id="2643" r:id="rId12"/>
    <p:sldId id="2648" r:id="rId13"/>
    <p:sldId id="2655" r:id="rId14"/>
    <p:sldId id="2644" r:id="rId15"/>
    <p:sldId id="2656" r:id="rId16"/>
    <p:sldId id="2650" r:id="rId17"/>
    <p:sldId id="2614" r:id="rId18"/>
    <p:sldId id="2657" r:id="rId19"/>
    <p:sldId id="2654" r:id="rId20"/>
    <p:sldId id="2658" r:id="rId21"/>
    <p:sldId id="2659" r:id="rId22"/>
    <p:sldId id="254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AAB0"/>
    <a:srgbClr val="3B7579"/>
    <a:srgbClr val="AAD3D6"/>
    <a:srgbClr val="418287"/>
    <a:srgbClr val="DFE3E9"/>
    <a:srgbClr val="1F1F26"/>
    <a:srgbClr val="D6DBE2"/>
    <a:srgbClr val="CCD2DA"/>
    <a:srgbClr val="BBC3CD"/>
    <a:srgbClr val="D3D8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79197" autoAdjust="0"/>
  </p:normalViewPr>
  <p:slideViewPr>
    <p:cSldViewPr snapToGrid="0" snapToObjects="1" showGuides="1">
      <p:cViewPr varScale="1">
        <p:scale>
          <a:sx n="68" d="100"/>
          <a:sy n="68" d="100"/>
        </p:scale>
        <p:origin x="1262" y="53"/>
      </p:cViewPr>
      <p:guideLst>
        <p:guide pos="3840"/>
        <p:guide orient="horz" pos="2160"/>
      </p:guideLst>
    </p:cSldViewPr>
  </p:slideViewPr>
  <p:outlineViewPr>
    <p:cViewPr>
      <p:scale>
        <a:sx n="33" d="100"/>
        <a:sy n="33" d="100"/>
      </p:scale>
      <p:origin x="0" y="-44142"/>
    </p:cViewPr>
  </p:outlineViewPr>
  <p:notesTextViewPr>
    <p:cViewPr>
      <p:scale>
        <a:sx n="1" d="1"/>
        <a:sy n="1" d="1"/>
      </p:scale>
      <p:origin x="0" y="0"/>
    </p:cViewPr>
  </p:notesTextViewPr>
  <p:sorterViewPr>
    <p:cViewPr>
      <p:scale>
        <a:sx n="66" d="100"/>
        <a:sy n="66" d="100"/>
      </p:scale>
      <p:origin x="0" y="-5136"/>
    </p:cViewPr>
  </p:sorterViewPr>
  <p:notesViewPr>
    <p:cSldViewPr snapToGrid="0" snapToObjects="1">
      <p:cViewPr varScale="1">
        <p:scale>
          <a:sx n="60" d="100"/>
          <a:sy n="60" d="100"/>
        </p:scale>
        <p:origin x="3187"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018837-64B5-4E20-83A5-89B993CB3C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9C2A4FB-A56B-4413-A08B-0E9894B98B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48B25D-8766-427E-8C9E-4845048D8DFC}" type="datetimeFigureOut">
              <a:rPr lang="en-US" smtClean="0"/>
              <a:t>9/6/2021</a:t>
            </a:fld>
            <a:endParaRPr lang="en-US" dirty="0"/>
          </a:p>
        </p:txBody>
      </p:sp>
      <p:sp>
        <p:nvSpPr>
          <p:cNvPr id="4" name="Footer Placeholder 3">
            <a:extLst>
              <a:ext uri="{FF2B5EF4-FFF2-40B4-BE49-F238E27FC236}">
                <a16:creationId xmlns:a16="http://schemas.microsoft.com/office/drawing/2014/main" id="{A3977F36-950D-4655-BC4A-F80BE1DBF7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6C246FD-229D-4B04-9855-212AD8D784A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A8A28B-0568-4092-BB1A-13C9B073E3A0}" type="slidenum">
              <a:rPr lang="en-US" smtClean="0"/>
              <a:t>‹#›</a:t>
            </a:fld>
            <a:endParaRPr lang="en-US" dirty="0"/>
          </a:p>
        </p:txBody>
      </p:sp>
    </p:spTree>
    <p:extLst>
      <p:ext uri="{BB962C8B-B14F-4D97-AF65-F5344CB8AC3E}">
        <p14:creationId xmlns:p14="http://schemas.microsoft.com/office/powerpoint/2010/main" val="16405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F439B-391B-4B41-826A-951FCF412C34}" type="datetimeFigureOut">
              <a:rPr lang="en-US" smtClean="0"/>
              <a:t>9/6/2021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A0038-7055-434C-B6C4-B8C69565C600}" type="slidenum">
              <a:rPr lang="en-US" smtClean="0"/>
              <a:t>‹#›</a:t>
            </a:fld>
            <a:endParaRPr lang="en-US" dirty="0"/>
          </a:p>
        </p:txBody>
      </p:sp>
    </p:spTree>
    <p:extLst>
      <p:ext uri="{BB962C8B-B14F-4D97-AF65-F5344CB8AC3E}">
        <p14:creationId xmlns:p14="http://schemas.microsoft.com/office/powerpoint/2010/main" val="139086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ewyorker.com/contributors/emily-niland"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Starting</a:t>
            </a:r>
            <a:r>
              <a:rPr lang="en-GB" baseline="0" dirty="0"/>
              <a:t> Slide. </a:t>
            </a:r>
          </a:p>
          <a:p>
            <a:r>
              <a:rPr lang="en-GB" baseline="0" dirty="0"/>
              <a:t>You may also use this slide to set your boundaries/expectation and give a disclaimer for those in your assembly/class/group/lesson/registration/tutor period.</a:t>
            </a:r>
            <a:endParaRPr lang="en-GB" dirty="0"/>
          </a:p>
        </p:txBody>
      </p:sp>
      <p:sp>
        <p:nvSpPr>
          <p:cNvPr id="4" name="Slide Number Placeholder 3"/>
          <p:cNvSpPr>
            <a:spLocks noGrp="1"/>
          </p:cNvSpPr>
          <p:nvPr>
            <p:ph type="sldNum" sz="quarter" idx="10"/>
          </p:nvPr>
        </p:nvSpPr>
        <p:spPr/>
        <p:txBody>
          <a:bodyPr/>
          <a:lstStyle/>
          <a:p>
            <a:fld id="{3CFA0038-7055-434C-B6C4-B8C69565C600}" type="slidenum">
              <a:rPr lang="en-US" smtClean="0"/>
              <a:t>1</a:t>
            </a:fld>
            <a:endParaRPr lang="en-US" dirty="0"/>
          </a:p>
        </p:txBody>
      </p:sp>
    </p:spTree>
    <p:extLst>
      <p:ext uri="{BB962C8B-B14F-4D97-AF65-F5344CB8AC3E}">
        <p14:creationId xmlns:p14="http://schemas.microsoft.com/office/powerpoint/2010/main" val="3634929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navigate consent every</a:t>
            </a:r>
            <a:r>
              <a:rPr lang="en-GB" baseline="0" dirty="0"/>
              <a:t> day. Usually through conversation and body language.</a:t>
            </a:r>
          </a:p>
          <a:p>
            <a:r>
              <a:rPr lang="en-GB" baseline="0" dirty="0"/>
              <a:t>Discussing what we want and don’t want, our likes and dislikes. </a:t>
            </a:r>
          </a:p>
          <a:p>
            <a:r>
              <a:rPr lang="en-GB" baseline="0" dirty="0"/>
              <a:t>Where there is room for compromise and where there is not. </a:t>
            </a:r>
          </a:p>
          <a:p>
            <a:r>
              <a:rPr lang="en-GB" baseline="0" dirty="0"/>
              <a:t>What is ok in a situation and what is not. </a:t>
            </a:r>
          </a:p>
          <a:p>
            <a:r>
              <a:rPr lang="en-GB" baseline="0" dirty="0"/>
              <a:t>Some of us are confident about expressing our desires and boundaries and some of us less so.</a:t>
            </a:r>
            <a:br>
              <a:rPr lang="en-GB" baseline="0" dirty="0"/>
            </a:br>
            <a:endParaRPr lang="en-GB" dirty="0"/>
          </a:p>
        </p:txBody>
      </p:sp>
      <p:sp>
        <p:nvSpPr>
          <p:cNvPr id="4" name="Slide Number Placeholder 3"/>
          <p:cNvSpPr>
            <a:spLocks noGrp="1"/>
          </p:cNvSpPr>
          <p:nvPr>
            <p:ph type="sldNum" sz="quarter" idx="10"/>
          </p:nvPr>
        </p:nvSpPr>
        <p:spPr/>
        <p:txBody>
          <a:bodyPr/>
          <a:lstStyle/>
          <a:p>
            <a:fld id="{3CFA0038-7055-434C-B6C4-B8C69565C600}" type="slidenum">
              <a:rPr lang="en-US" smtClean="0"/>
              <a:t>10</a:t>
            </a:fld>
            <a:endParaRPr lang="en-US" dirty="0"/>
          </a:p>
        </p:txBody>
      </p:sp>
    </p:spTree>
    <p:extLst>
      <p:ext uri="{BB962C8B-B14F-4D97-AF65-F5344CB8AC3E}">
        <p14:creationId xmlns:p14="http://schemas.microsoft.com/office/powerpoint/2010/main" val="3948491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watch this clip from Gavin and Stacey.</a:t>
            </a:r>
            <a:r>
              <a:rPr lang="en-GB" baseline="0" dirty="0"/>
              <a:t> They are ordering a take away. </a:t>
            </a:r>
          </a:p>
          <a:p>
            <a:r>
              <a:rPr lang="en-GB" baseline="0" dirty="0"/>
              <a:t>Observe and how different peoples choices and preferences are voiced.</a:t>
            </a:r>
            <a:endParaRPr lang="en-GB" dirty="0"/>
          </a:p>
          <a:p>
            <a:endParaRPr lang="en-GB" dirty="0"/>
          </a:p>
          <a:p>
            <a:r>
              <a:rPr lang="en-GB" i="0" dirty="0"/>
              <a:t>Video is embedded click to activate. Video</a:t>
            </a:r>
            <a:r>
              <a:rPr lang="en-GB" i="0" baseline="0" dirty="0"/>
              <a:t> length</a:t>
            </a:r>
            <a:r>
              <a:rPr lang="en-GB" i="0" dirty="0"/>
              <a:t> 1.42.</a:t>
            </a:r>
          </a:p>
          <a:p>
            <a:r>
              <a:rPr lang="en-GB" i="0" dirty="0"/>
              <a:t>https://www.youtube.com/watch?v=Xaq4nN2QwEI</a:t>
            </a:r>
          </a:p>
          <a:p>
            <a:endParaRPr lang="en-GB" dirty="0"/>
          </a:p>
          <a:p>
            <a:r>
              <a:rPr lang="en-GB" dirty="0"/>
              <a:t>Smithy is clearly very comfortable in this</a:t>
            </a:r>
            <a:r>
              <a:rPr lang="en-GB" baseline="0" dirty="0"/>
              <a:t> situation and the people he is with. </a:t>
            </a:r>
          </a:p>
          <a:p>
            <a:r>
              <a:rPr lang="en-GB" baseline="0" dirty="0"/>
              <a:t>There is no imbalance of power in this situation. He doesn’t have any undue influence or pressure being put on his choice even though other opinions are discussed.</a:t>
            </a:r>
            <a:br>
              <a:rPr lang="en-GB" baseline="0" dirty="0"/>
            </a:br>
            <a:endParaRPr lang="en-GB" baseline="0" dirty="0"/>
          </a:p>
          <a:p>
            <a:r>
              <a:rPr lang="en-GB" baseline="0" dirty="0"/>
              <a:t>While Smithy might be very boisterous and forthright in his boundaries everyone is clear where he stands.</a:t>
            </a:r>
          </a:p>
          <a:p>
            <a:r>
              <a:rPr lang="en-GB" baseline="0" dirty="0"/>
              <a:t>Smithy clearly has CAPACITY and FREEDOM to communicate his boundaries and choices.</a:t>
            </a:r>
          </a:p>
          <a:p>
            <a:endParaRPr lang="en-GB" baseline="0" dirty="0"/>
          </a:p>
          <a:p>
            <a:r>
              <a:rPr lang="en-GB" baseline="0" dirty="0"/>
              <a:t>He has mental capacity, he doesn’t have anything impinging on his capacity.</a:t>
            </a:r>
          </a:p>
          <a:p>
            <a:r>
              <a:rPr lang="en-GB" baseline="0" dirty="0"/>
              <a:t>The relationships here are healthy ones. </a:t>
            </a:r>
          </a:p>
          <a:p>
            <a:endParaRPr lang="en-GB" baseline="0" dirty="0"/>
          </a:p>
          <a:p>
            <a:r>
              <a:rPr lang="en-GB" baseline="0" dirty="0"/>
              <a:t>While you might not need to raise you voice the way smithy does, he is very clear and specific about his expectation and boundaries.</a:t>
            </a:r>
          </a:p>
          <a:p>
            <a:r>
              <a:rPr lang="en-GB" baseline="0" dirty="0"/>
              <a:t>We need to be clear in our relationships about our desires and our boundaries.</a:t>
            </a:r>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3CFA0038-7055-434C-B6C4-B8C69565C600}" type="slidenum">
              <a:rPr lang="en-US" smtClean="0"/>
              <a:t>11</a:t>
            </a:fld>
            <a:endParaRPr lang="en-US" dirty="0"/>
          </a:p>
        </p:txBody>
      </p:sp>
    </p:spTree>
    <p:extLst>
      <p:ext uri="{BB962C8B-B14F-4D97-AF65-F5344CB8AC3E}">
        <p14:creationId xmlns:p14="http://schemas.microsoft.com/office/powerpoint/2010/main" val="1885743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a:t>
            </a:r>
            <a:r>
              <a:rPr lang="en-GB" baseline="0" dirty="0"/>
              <a:t> it comes to sexual activity we need to ensure consent is: active, equal, a choice and an ongoing process.</a:t>
            </a:r>
          </a:p>
          <a:p>
            <a:endParaRPr lang="en-GB" baseline="0" dirty="0"/>
          </a:p>
          <a:p>
            <a:r>
              <a:rPr lang="en-GB" baseline="0" dirty="0"/>
              <a:t>Active: We have already visited what YES and No can look and sound like.</a:t>
            </a:r>
          </a:p>
          <a:p>
            <a:endParaRPr lang="en-GB" baseline="0" dirty="0"/>
          </a:p>
          <a:p>
            <a:r>
              <a:rPr lang="en-GB" baseline="0" dirty="0"/>
              <a:t>Equal Power: Consent cannot be given if a person is in a vulnerable position: drunk, high, asleep, unconscious, or if they don’t have mental capacity. </a:t>
            </a:r>
          </a:p>
          <a:p>
            <a:endParaRPr lang="en-GB" baseline="0" dirty="0"/>
          </a:p>
          <a:p>
            <a:r>
              <a:rPr lang="en-GB" baseline="0" dirty="0"/>
              <a:t>Choice: You or your partner must feel free to say “yes” or “no” without any pressure. Conversations are good, but nagging, demanding or trying to convince someone is not appropriate. </a:t>
            </a:r>
          </a:p>
          <a:p>
            <a:endParaRPr lang="en-GB" baseline="0" dirty="0"/>
          </a:p>
          <a:p>
            <a:r>
              <a:rPr lang="en-GB" baseline="0" dirty="0"/>
              <a:t>A process: It requires an ongoing conversation and checking in with someone. Consent is reversible at any point. You or they are allowed to change their mind.</a:t>
            </a:r>
          </a:p>
          <a:p>
            <a:endParaRPr lang="en-GB" baseline="0" dirty="0"/>
          </a:p>
        </p:txBody>
      </p:sp>
      <p:sp>
        <p:nvSpPr>
          <p:cNvPr id="4" name="Slide Number Placeholder 3"/>
          <p:cNvSpPr>
            <a:spLocks noGrp="1"/>
          </p:cNvSpPr>
          <p:nvPr>
            <p:ph type="sldNum" sz="quarter" idx="10"/>
          </p:nvPr>
        </p:nvSpPr>
        <p:spPr/>
        <p:txBody>
          <a:bodyPr/>
          <a:lstStyle/>
          <a:p>
            <a:fld id="{3CFA0038-7055-434C-B6C4-B8C69565C600}" type="slidenum">
              <a:rPr lang="en-US" smtClean="0"/>
              <a:t>12</a:t>
            </a:fld>
            <a:endParaRPr lang="en-US" dirty="0"/>
          </a:p>
        </p:txBody>
      </p:sp>
    </p:spTree>
    <p:extLst>
      <p:ext uri="{BB962C8B-B14F-4D97-AF65-F5344CB8AC3E}">
        <p14:creationId xmlns:p14="http://schemas.microsoft.com/office/powerpoint/2010/main" val="3466952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matter your age if there is a power</a:t>
            </a:r>
            <a:r>
              <a:rPr lang="en-GB" baseline="0" dirty="0"/>
              <a:t> imbalance in the relationship you are not able to give consent because your freedom and capacity may be reduced or affected.</a:t>
            </a:r>
          </a:p>
          <a:p>
            <a:r>
              <a:rPr lang="en-GB" baseline="0" dirty="0"/>
              <a:t>You need to be in a healthy and safe relationship to be able to give consent. </a:t>
            </a:r>
            <a:br>
              <a:rPr lang="en-GB" baseline="0" dirty="0"/>
            </a:br>
            <a:endParaRPr lang="en-GB" baseline="0" dirty="0"/>
          </a:p>
          <a:p>
            <a:endParaRPr lang="en-GB" baseline="0" dirty="0"/>
          </a:p>
          <a:p>
            <a:br>
              <a:rPr lang="en-GB" baseline="0" dirty="0"/>
            </a:br>
            <a:endParaRPr lang="en-GB" baseline="0" dirty="0"/>
          </a:p>
        </p:txBody>
      </p:sp>
      <p:sp>
        <p:nvSpPr>
          <p:cNvPr id="4" name="Slide Number Placeholder 3"/>
          <p:cNvSpPr>
            <a:spLocks noGrp="1"/>
          </p:cNvSpPr>
          <p:nvPr>
            <p:ph type="sldNum" sz="quarter" idx="10"/>
          </p:nvPr>
        </p:nvSpPr>
        <p:spPr/>
        <p:txBody>
          <a:bodyPr/>
          <a:lstStyle/>
          <a:p>
            <a:fld id="{3CFA0038-7055-434C-B6C4-B8C69565C600}" type="slidenum">
              <a:rPr lang="en-US" smtClean="0"/>
              <a:t>13</a:t>
            </a:fld>
            <a:endParaRPr lang="en-US" dirty="0"/>
          </a:p>
        </p:txBody>
      </p:sp>
    </p:spTree>
    <p:extLst>
      <p:ext uri="{BB962C8B-B14F-4D97-AF65-F5344CB8AC3E}">
        <p14:creationId xmlns:p14="http://schemas.microsoft.com/office/powerpoint/2010/main" val="1063120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Open communication is great for any relationship, it’s particularly important for sexual relationships. </a:t>
            </a:r>
          </a:p>
          <a:p>
            <a:r>
              <a:rPr lang="en-GB" dirty="0"/>
              <a:t>It helps avoid boundaries being broken and can lead to</a:t>
            </a:r>
            <a:r>
              <a:rPr lang="en-GB" baseline="0" dirty="0"/>
              <a:t> a more pleasurable and enjoyable experience too. </a:t>
            </a:r>
          </a:p>
          <a:p>
            <a:r>
              <a:rPr lang="en-GB" baseline="0" dirty="0"/>
              <a:t>Communication needs to be open, honest and ongoing.</a:t>
            </a:r>
            <a:endParaRPr lang="en-GB" dirty="0"/>
          </a:p>
        </p:txBody>
      </p:sp>
      <p:sp>
        <p:nvSpPr>
          <p:cNvPr id="4" name="Slide Number Placeholder 3"/>
          <p:cNvSpPr>
            <a:spLocks noGrp="1"/>
          </p:cNvSpPr>
          <p:nvPr>
            <p:ph type="sldNum" sz="quarter" idx="10"/>
          </p:nvPr>
        </p:nvSpPr>
        <p:spPr/>
        <p:txBody>
          <a:bodyPr/>
          <a:lstStyle/>
          <a:p>
            <a:fld id="{3CFA0038-7055-434C-B6C4-B8C69565C600}" type="slidenum">
              <a:rPr lang="en-US" smtClean="0"/>
              <a:t>14</a:t>
            </a:fld>
            <a:endParaRPr lang="en-US" dirty="0"/>
          </a:p>
        </p:txBody>
      </p:sp>
    </p:spTree>
    <p:extLst>
      <p:ext uri="{BB962C8B-B14F-4D97-AF65-F5344CB8AC3E}">
        <p14:creationId xmlns:p14="http://schemas.microsoft.com/office/powerpoint/2010/main" val="3964971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Sometimes it can be hard to find the words, so we have some tips for you.</a:t>
            </a:r>
          </a:p>
          <a:p>
            <a:endParaRPr lang="en-GB" dirty="0"/>
          </a:p>
          <a:p>
            <a:r>
              <a:rPr lang="en-GB" dirty="0"/>
              <a:t>Select a few from the slide to read out. </a:t>
            </a:r>
          </a:p>
        </p:txBody>
      </p:sp>
      <p:sp>
        <p:nvSpPr>
          <p:cNvPr id="4" name="Slide Number Placeholder 3"/>
          <p:cNvSpPr>
            <a:spLocks noGrp="1"/>
          </p:cNvSpPr>
          <p:nvPr>
            <p:ph type="sldNum" sz="quarter" idx="10"/>
          </p:nvPr>
        </p:nvSpPr>
        <p:spPr/>
        <p:txBody>
          <a:bodyPr/>
          <a:lstStyle/>
          <a:p>
            <a:fld id="{3CFA0038-7055-434C-B6C4-B8C69565C600}" type="slidenum">
              <a:rPr lang="en-US" smtClean="0"/>
              <a:t>15</a:t>
            </a:fld>
            <a:endParaRPr lang="en-US" dirty="0"/>
          </a:p>
        </p:txBody>
      </p:sp>
    </p:spTree>
    <p:extLst>
      <p:ext uri="{BB962C8B-B14F-4D97-AF65-F5344CB8AC3E}">
        <p14:creationId xmlns:p14="http://schemas.microsoft.com/office/powerpoint/2010/main" val="3425155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Did you know that bSHaW (Buckinghamshire Sexual Health and Wellbeing) has a dedicated service</a:t>
            </a:r>
            <a:r>
              <a:rPr lang="en-GB" baseline="0" dirty="0"/>
              <a:t> where you can request a call back to talk to a sexual health professional. They check it’s a good time to talk at the start. Google Sexual Health Bucks, we are also on Facebook and Instagram.</a:t>
            </a:r>
          </a:p>
          <a:p>
            <a:endParaRPr lang="en-GB" baseline="0" dirty="0"/>
          </a:p>
          <a:p>
            <a:r>
              <a:rPr lang="en-GB" baseline="0" dirty="0"/>
              <a:t>We can talk about sex and relationships and consent. </a:t>
            </a:r>
          </a:p>
          <a:p>
            <a:r>
              <a:rPr lang="en-GB" baseline="0" dirty="0"/>
              <a:t>We can also provide sign posting to sexual health services.</a:t>
            </a:r>
          </a:p>
          <a:p>
            <a:r>
              <a:rPr lang="en-GB" baseline="0" dirty="0"/>
              <a:t>We can also provide free postal condoms via the c card scheme (open to 13-24 year olds)</a:t>
            </a:r>
          </a:p>
          <a:p>
            <a:endParaRPr lang="en-GB" dirty="0"/>
          </a:p>
        </p:txBody>
      </p:sp>
      <p:sp>
        <p:nvSpPr>
          <p:cNvPr id="4" name="Slide Number Placeholder 3"/>
          <p:cNvSpPr>
            <a:spLocks noGrp="1"/>
          </p:cNvSpPr>
          <p:nvPr>
            <p:ph type="sldNum" sz="quarter" idx="10"/>
          </p:nvPr>
        </p:nvSpPr>
        <p:spPr/>
        <p:txBody>
          <a:bodyPr/>
          <a:lstStyle/>
          <a:p>
            <a:fld id="{3CFA0038-7055-434C-B6C4-B8C69565C600}" type="slidenum">
              <a:rPr lang="en-US" smtClean="0"/>
              <a:t>16</a:t>
            </a:fld>
            <a:endParaRPr lang="en-US" dirty="0"/>
          </a:p>
        </p:txBody>
      </p:sp>
    </p:spTree>
    <p:extLst>
      <p:ext uri="{BB962C8B-B14F-4D97-AF65-F5344CB8AC3E}">
        <p14:creationId xmlns:p14="http://schemas.microsoft.com/office/powerpoint/2010/main" val="894890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Check out Sexual Health Bucks on Instagram and Facebook, we’ll be posting all about consent.</a:t>
            </a:r>
          </a:p>
          <a:p>
            <a:r>
              <a:rPr lang="en-GB" baseline="0" dirty="0"/>
              <a:t>We have great, sexual health and relationships content that is safe and accurate. </a:t>
            </a:r>
            <a:endParaRPr lang="en-GB" dirty="0"/>
          </a:p>
        </p:txBody>
      </p:sp>
      <p:sp>
        <p:nvSpPr>
          <p:cNvPr id="4" name="Slide Number Placeholder 3"/>
          <p:cNvSpPr>
            <a:spLocks noGrp="1"/>
          </p:cNvSpPr>
          <p:nvPr>
            <p:ph type="sldNum" sz="quarter" idx="10"/>
          </p:nvPr>
        </p:nvSpPr>
        <p:spPr/>
        <p:txBody>
          <a:bodyPr/>
          <a:lstStyle/>
          <a:p>
            <a:fld id="{3CFA0038-7055-434C-B6C4-B8C69565C600}" type="slidenum">
              <a:rPr lang="en-US" smtClean="0"/>
              <a:t>17</a:t>
            </a:fld>
            <a:endParaRPr lang="en-US" dirty="0"/>
          </a:p>
        </p:txBody>
      </p:sp>
    </p:spTree>
    <p:extLst>
      <p:ext uri="{BB962C8B-B14F-4D97-AF65-F5344CB8AC3E}">
        <p14:creationId xmlns:p14="http://schemas.microsoft.com/office/powerpoint/2010/main" val="1084941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The Mix and LGBT Foundation have helplines to discuss any issues around sexual health too.</a:t>
            </a:r>
          </a:p>
          <a:p>
            <a:r>
              <a:rPr lang="en-GB" baseline="0" dirty="0"/>
              <a:t>Brook have a range of information on consent.</a:t>
            </a:r>
            <a:br>
              <a:rPr lang="en-GB" baseline="0" dirty="0"/>
            </a:br>
            <a:r>
              <a:rPr lang="en-GB" baseline="0" dirty="0"/>
              <a:t>All are on social media as well as the internet.</a:t>
            </a:r>
          </a:p>
          <a:p>
            <a:endParaRPr lang="en-GB" dirty="0"/>
          </a:p>
          <a:p>
            <a:r>
              <a:rPr lang="en-GB" dirty="0"/>
              <a:t>Sexual health week 2021 is focussing on consent so you can find a lot of content online</a:t>
            </a:r>
            <a:r>
              <a:rPr lang="en-GB" baseline="0" dirty="0"/>
              <a:t> right now.</a:t>
            </a:r>
            <a:endParaRPr lang="en-GB" dirty="0"/>
          </a:p>
        </p:txBody>
      </p:sp>
      <p:sp>
        <p:nvSpPr>
          <p:cNvPr id="4" name="Slide Number Placeholder 3"/>
          <p:cNvSpPr>
            <a:spLocks noGrp="1"/>
          </p:cNvSpPr>
          <p:nvPr>
            <p:ph type="sldNum" sz="quarter" idx="10"/>
          </p:nvPr>
        </p:nvSpPr>
        <p:spPr/>
        <p:txBody>
          <a:bodyPr/>
          <a:lstStyle/>
          <a:p>
            <a:fld id="{3CFA0038-7055-434C-B6C4-B8C69565C600}" type="slidenum">
              <a:rPr lang="en-US" smtClean="0"/>
              <a:t>18</a:t>
            </a:fld>
            <a:endParaRPr lang="en-US" dirty="0"/>
          </a:p>
        </p:txBody>
      </p:sp>
    </p:spTree>
    <p:extLst>
      <p:ext uri="{BB962C8B-B14F-4D97-AF65-F5344CB8AC3E}">
        <p14:creationId xmlns:p14="http://schemas.microsoft.com/office/powerpoint/2010/main" val="391255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might also be worth mentioning</a:t>
            </a:r>
            <a:r>
              <a:rPr lang="en-GB" baseline="0" dirty="0"/>
              <a:t> help points in your establishment Student welfare/school nurse/ student services / DSL </a:t>
            </a:r>
            <a:r>
              <a:rPr lang="en-GB" baseline="0"/>
              <a:t>etc.</a:t>
            </a:r>
            <a:endParaRPr lang="en-GB" baseline="0" dirty="0"/>
          </a:p>
        </p:txBody>
      </p:sp>
      <p:sp>
        <p:nvSpPr>
          <p:cNvPr id="4" name="Slide Number Placeholder 3"/>
          <p:cNvSpPr>
            <a:spLocks noGrp="1"/>
          </p:cNvSpPr>
          <p:nvPr>
            <p:ph type="sldNum" sz="quarter" idx="10"/>
          </p:nvPr>
        </p:nvSpPr>
        <p:spPr/>
        <p:txBody>
          <a:bodyPr/>
          <a:lstStyle/>
          <a:p>
            <a:fld id="{3CFA0038-7055-434C-B6C4-B8C69565C600}" type="slidenum">
              <a:rPr lang="en-US" smtClean="0"/>
              <a:t>19</a:t>
            </a:fld>
            <a:endParaRPr lang="en-US" dirty="0"/>
          </a:p>
        </p:txBody>
      </p:sp>
    </p:spTree>
    <p:extLst>
      <p:ext uri="{BB962C8B-B14F-4D97-AF65-F5344CB8AC3E}">
        <p14:creationId xmlns:p14="http://schemas.microsoft.com/office/powerpoint/2010/main" val="2253223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Sexual Health week happens in early September every year. This year the focus is on consent.</a:t>
            </a:r>
          </a:p>
          <a:p>
            <a:r>
              <a:rPr lang="en-GB" dirty="0"/>
              <a:t>(Imagery source: Brook Sexual Health Week</a:t>
            </a:r>
            <a:r>
              <a:rPr lang="en-GB" baseline="0" dirty="0"/>
              <a:t>)</a:t>
            </a:r>
            <a:endParaRPr lang="en-GB" dirty="0"/>
          </a:p>
        </p:txBody>
      </p:sp>
      <p:sp>
        <p:nvSpPr>
          <p:cNvPr id="4" name="Slide Number Placeholder 3"/>
          <p:cNvSpPr>
            <a:spLocks noGrp="1"/>
          </p:cNvSpPr>
          <p:nvPr>
            <p:ph type="sldNum" sz="quarter" idx="10"/>
          </p:nvPr>
        </p:nvSpPr>
        <p:spPr/>
        <p:txBody>
          <a:bodyPr/>
          <a:lstStyle/>
          <a:p>
            <a:fld id="{3CFA0038-7055-434C-B6C4-B8C69565C600}" type="slidenum">
              <a:rPr lang="en-US" smtClean="0"/>
              <a:t>2</a:t>
            </a:fld>
            <a:endParaRPr lang="en-US" dirty="0"/>
          </a:p>
        </p:txBody>
      </p:sp>
    </p:spTree>
    <p:extLst>
      <p:ext uri="{BB962C8B-B14F-4D97-AF65-F5344CB8AC3E}">
        <p14:creationId xmlns:p14="http://schemas.microsoft.com/office/powerpoint/2010/main" val="2815836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Consent covers</a:t>
            </a:r>
            <a:r>
              <a:rPr lang="en-GB" baseline="0" dirty="0"/>
              <a:t> a wide variety of situations and it starts with a conversation.</a:t>
            </a:r>
          </a:p>
          <a:p>
            <a:r>
              <a:rPr lang="en-GB" baseline="0" dirty="0"/>
              <a:t>Consent and communication are tightly linked together.</a:t>
            </a:r>
          </a:p>
          <a:p>
            <a:r>
              <a:rPr lang="en-GB" baseline="0" dirty="0"/>
              <a:t>They can have a large impact on our relationships, be it with friends, family or a partner (sexual or not)</a:t>
            </a:r>
            <a:endParaRPr lang="en-GB" dirty="0"/>
          </a:p>
        </p:txBody>
      </p:sp>
      <p:sp>
        <p:nvSpPr>
          <p:cNvPr id="4" name="Slide Number Placeholder 3"/>
          <p:cNvSpPr>
            <a:spLocks noGrp="1"/>
          </p:cNvSpPr>
          <p:nvPr>
            <p:ph type="sldNum" sz="quarter" idx="10"/>
          </p:nvPr>
        </p:nvSpPr>
        <p:spPr/>
        <p:txBody>
          <a:bodyPr/>
          <a:lstStyle/>
          <a:p>
            <a:fld id="{3CFA0038-7055-434C-B6C4-B8C69565C600}" type="slidenum">
              <a:rPr lang="en-US" smtClean="0"/>
              <a:t>3</a:t>
            </a:fld>
            <a:endParaRPr lang="en-US" dirty="0"/>
          </a:p>
        </p:txBody>
      </p:sp>
    </p:spTree>
    <p:extLst>
      <p:ext uri="{BB962C8B-B14F-4D97-AF65-F5344CB8AC3E}">
        <p14:creationId xmlns:p14="http://schemas.microsoft.com/office/powerpoint/2010/main" val="2325638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Illustration by </a:t>
            </a:r>
            <a:r>
              <a:rPr lang="en-GB" sz="1200" b="0" i="0" u="none" strike="noStrike" kern="1200" dirty="0">
                <a:solidFill>
                  <a:schemeClr val="tx1"/>
                </a:solidFill>
                <a:effectLst/>
                <a:latin typeface="+mn-lt"/>
                <a:ea typeface="+mn-ea"/>
                <a:cs typeface="+mn-cs"/>
                <a:hlinkClick r:id="rId3"/>
              </a:rPr>
              <a:t>Emily </a:t>
            </a:r>
            <a:r>
              <a:rPr lang="en-GB" sz="1200" b="0" i="0" u="none" strike="noStrike" kern="1200" dirty="0" err="1">
                <a:solidFill>
                  <a:schemeClr val="tx1"/>
                </a:solidFill>
                <a:effectLst/>
                <a:latin typeface="+mn-lt"/>
                <a:ea typeface="+mn-ea"/>
                <a:cs typeface="+mn-cs"/>
                <a:hlinkClick r:id="rId3"/>
              </a:rPr>
              <a:t>Niland</a:t>
            </a:r>
            <a:endParaRPr lang="en-GB" sz="1200" b="0" i="0" u="none" strike="noStrike" kern="1200" dirty="0">
              <a:solidFill>
                <a:schemeClr val="tx1"/>
              </a:solidFill>
              <a:effectLst/>
              <a:latin typeface="+mn-lt"/>
              <a:ea typeface="+mn-ea"/>
              <a:cs typeface="+mn-cs"/>
            </a:endParaRP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We navigate consent all</a:t>
            </a:r>
            <a:r>
              <a:rPr lang="en-GB" sz="1200" b="0" i="0" u="none" strike="noStrike" kern="1200" baseline="0" dirty="0">
                <a:solidFill>
                  <a:schemeClr val="tx1"/>
                </a:solidFill>
                <a:effectLst/>
                <a:latin typeface="+mn-lt"/>
                <a:ea typeface="+mn-ea"/>
                <a:cs typeface="+mn-cs"/>
              </a:rPr>
              <a:t> the time in life, sometimes we get it right and other times we don’t. </a:t>
            </a:r>
          </a:p>
          <a:p>
            <a:endParaRPr lang="en-GB" sz="1200" b="0" i="0" u="none" strike="noStrike" kern="1200" baseline="0" dirty="0">
              <a:solidFill>
                <a:schemeClr val="tx1"/>
              </a:solidFill>
              <a:effectLst/>
              <a:latin typeface="+mn-lt"/>
              <a:ea typeface="+mn-ea"/>
              <a:cs typeface="+mn-cs"/>
            </a:endParaRPr>
          </a:p>
          <a:p>
            <a:r>
              <a:rPr lang="en-GB" sz="1200" b="0" i="0" u="none" strike="noStrike" kern="1200" baseline="0" dirty="0">
                <a:solidFill>
                  <a:schemeClr val="tx1"/>
                </a:solidFill>
                <a:effectLst/>
                <a:latin typeface="+mn-lt"/>
                <a:ea typeface="+mn-ea"/>
                <a:cs typeface="+mn-cs"/>
              </a:rPr>
              <a:t>Take hugs.</a:t>
            </a:r>
          </a:p>
          <a:p>
            <a:r>
              <a:rPr lang="en-GB" sz="1200" b="0" i="0" u="none" strike="noStrike" kern="1200" baseline="0" dirty="0">
                <a:solidFill>
                  <a:schemeClr val="tx1"/>
                </a:solidFill>
                <a:effectLst/>
                <a:latin typeface="+mn-lt"/>
                <a:ea typeface="+mn-ea"/>
                <a:cs typeface="+mn-cs"/>
              </a:rPr>
              <a:t>While in certain social situations you know you wouldn’t usually hug someone e.g. At the end of your first day at work you’re not likely to hug your boss. </a:t>
            </a:r>
          </a:p>
          <a:p>
            <a:endParaRPr lang="en-GB" sz="1200" b="0" i="0" u="none" strike="noStrike" kern="1200" baseline="0" dirty="0">
              <a:solidFill>
                <a:schemeClr val="tx1"/>
              </a:solidFill>
              <a:effectLst/>
              <a:latin typeface="+mn-lt"/>
              <a:ea typeface="+mn-ea"/>
              <a:cs typeface="+mn-cs"/>
            </a:endParaRPr>
          </a:p>
          <a:p>
            <a:r>
              <a:rPr lang="en-GB" sz="1200" b="0" i="0" u="none" strike="noStrike" kern="1200" baseline="0" dirty="0">
                <a:solidFill>
                  <a:schemeClr val="tx1"/>
                </a:solidFill>
                <a:effectLst/>
                <a:latin typeface="+mn-lt"/>
                <a:ea typeface="+mn-ea"/>
                <a:cs typeface="+mn-cs"/>
              </a:rPr>
              <a:t>In other situations it’s harder to know; a new friendship, when you meet a friends girlfriend, boyfriend or partner. </a:t>
            </a:r>
          </a:p>
          <a:p>
            <a:endParaRPr lang="en-GB" sz="1200" b="0" i="0" u="none" strike="noStrike" kern="1200" baseline="0" dirty="0">
              <a:solidFill>
                <a:schemeClr val="tx1"/>
              </a:solidFill>
              <a:effectLst/>
              <a:latin typeface="+mn-lt"/>
              <a:ea typeface="+mn-ea"/>
              <a:cs typeface="+mn-cs"/>
            </a:endParaRPr>
          </a:p>
          <a:p>
            <a:r>
              <a:rPr lang="en-GB" sz="1200" b="0" i="0" u="none" strike="noStrike" kern="1200" baseline="0" dirty="0">
                <a:solidFill>
                  <a:schemeClr val="tx1"/>
                </a:solidFill>
                <a:effectLst/>
                <a:latin typeface="+mn-lt"/>
                <a:ea typeface="+mn-ea"/>
                <a:cs typeface="+mn-cs"/>
              </a:rPr>
              <a:t>Some people love to hug in many situations others would prefer not to hug at all.</a:t>
            </a:r>
          </a:p>
          <a:p>
            <a:r>
              <a:rPr lang="en-GB" sz="1200" b="0" i="0" u="none" strike="noStrike" kern="1200" baseline="0" dirty="0">
                <a:solidFill>
                  <a:schemeClr val="tx1"/>
                </a:solidFill>
                <a:effectLst/>
                <a:latin typeface="+mn-lt"/>
                <a:ea typeface="+mn-ea"/>
                <a:cs typeface="+mn-cs"/>
              </a:rPr>
              <a:t>It’s not always easy to tell? </a:t>
            </a:r>
          </a:p>
          <a:p>
            <a:r>
              <a:rPr lang="en-GB" sz="1200" b="0" i="0" u="none" strike="noStrike" kern="1200" baseline="0" dirty="0">
                <a:solidFill>
                  <a:schemeClr val="tx1"/>
                </a:solidFill>
                <a:effectLst/>
                <a:latin typeface="+mn-lt"/>
                <a:ea typeface="+mn-ea"/>
                <a:cs typeface="+mn-cs"/>
              </a:rPr>
              <a:t>Some people will tell you before hand or after the event. </a:t>
            </a:r>
          </a:p>
          <a:p>
            <a:r>
              <a:rPr lang="en-GB" sz="1200" b="0" i="0" u="none" strike="noStrike" kern="1200" baseline="0" dirty="0">
                <a:solidFill>
                  <a:schemeClr val="tx1"/>
                </a:solidFill>
                <a:effectLst/>
                <a:latin typeface="+mn-lt"/>
                <a:ea typeface="+mn-ea"/>
                <a:cs typeface="+mn-cs"/>
              </a:rPr>
              <a:t>Sometimes you will pick up on someone's body language to give you an idea. Open arms walking towards you, oh that’s a hugger. Someone looking hesitant as you approach for a hug or taking a step back, or freezing or limiting their physical contact with you while in a hug, probably not a hugger.</a:t>
            </a:r>
          </a:p>
          <a:p>
            <a:endParaRPr lang="en-GB" sz="1200" b="0" i="0" u="none" strike="noStrike" kern="1200" baseline="0" dirty="0">
              <a:solidFill>
                <a:schemeClr val="tx1"/>
              </a:solidFill>
              <a:effectLst/>
              <a:latin typeface="+mn-lt"/>
              <a:ea typeface="+mn-ea"/>
              <a:cs typeface="+mn-cs"/>
            </a:endParaRPr>
          </a:p>
          <a:p>
            <a:r>
              <a:rPr lang="en-GB" sz="1200" b="0" i="0" u="none" strike="noStrike" kern="1200" baseline="0" dirty="0">
                <a:solidFill>
                  <a:schemeClr val="tx1"/>
                </a:solidFill>
                <a:effectLst/>
                <a:latin typeface="+mn-lt"/>
                <a:ea typeface="+mn-ea"/>
                <a:cs typeface="+mn-cs"/>
              </a:rPr>
              <a:t>If we get a hugging situation wrong, it’s often quickly corrected for the next time and usually not too much embarrassment or damage happens.  We certainly don’t need to worry about the law.</a:t>
            </a:r>
          </a:p>
          <a:p>
            <a:endParaRPr lang="en-GB" sz="1200" b="0" i="0" u="none" strike="noStrike" kern="1200" baseline="0" dirty="0">
              <a:solidFill>
                <a:schemeClr val="tx1"/>
              </a:solidFill>
              <a:effectLst/>
              <a:latin typeface="+mn-lt"/>
              <a:ea typeface="+mn-ea"/>
              <a:cs typeface="+mn-cs"/>
            </a:endParaRPr>
          </a:p>
          <a:p>
            <a:r>
              <a:rPr lang="en-GB" sz="1200" b="0" i="0" u="none" strike="noStrike" kern="1200" baseline="0" dirty="0">
                <a:solidFill>
                  <a:schemeClr val="tx1"/>
                </a:solidFill>
                <a:effectLst/>
                <a:latin typeface="+mn-lt"/>
                <a:ea typeface="+mn-ea"/>
                <a:cs typeface="+mn-cs"/>
              </a:rPr>
              <a:t>You can always get ahead of the situation by asking is someone is a hugger or not before you hug. If you’re not sure it’s better not to.</a:t>
            </a:r>
            <a:endParaRPr lang="en-GB" b="0" dirty="0"/>
          </a:p>
        </p:txBody>
      </p:sp>
      <p:sp>
        <p:nvSpPr>
          <p:cNvPr id="4" name="Slide Number Placeholder 3"/>
          <p:cNvSpPr>
            <a:spLocks noGrp="1"/>
          </p:cNvSpPr>
          <p:nvPr>
            <p:ph type="sldNum" sz="quarter" idx="10"/>
          </p:nvPr>
        </p:nvSpPr>
        <p:spPr/>
        <p:txBody>
          <a:bodyPr/>
          <a:lstStyle/>
          <a:p>
            <a:fld id="{3CFA0038-7055-434C-B6C4-B8C69565C600}" type="slidenum">
              <a:rPr lang="en-US" smtClean="0"/>
              <a:t>4</a:t>
            </a:fld>
            <a:endParaRPr lang="en-US" dirty="0"/>
          </a:p>
        </p:txBody>
      </p:sp>
    </p:spTree>
    <p:extLst>
      <p:ext uri="{BB962C8B-B14F-4D97-AF65-F5344CB8AC3E}">
        <p14:creationId xmlns:p14="http://schemas.microsoft.com/office/powerpoint/2010/main" val="2173064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Consent in relation to sexual activity is actually defined in law:</a:t>
            </a:r>
            <a:r>
              <a:rPr lang="en-US" sz="1200" baseline="0" dirty="0"/>
              <a:t> </a:t>
            </a:r>
            <a:r>
              <a:rPr lang="en-US" sz="1200" dirty="0"/>
              <a:t>Section 74 of</a:t>
            </a:r>
            <a:r>
              <a:rPr lang="en-US" sz="1200" baseline="0" dirty="0"/>
              <a:t> the</a:t>
            </a:r>
            <a:r>
              <a:rPr lang="en-US" sz="1200" dirty="0"/>
              <a:t> Sexual Offence Act 2003.</a:t>
            </a:r>
          </a:p>
          <a:p>
            <a:endParaRPr lang="en-GB" sz="1200" dirty="0"/>
          </a:p>
          <a:p>
            <a:r>
              <a:rPr lang="en-GB" sz="1200" dirty="0"/>
              <a:t>Someone consents to vaginal, anal or oral penetration only if s/he/they agrees by choice to that penetration and has the freedom and capacity to make that choice.</a:t>
            </a:r>
          </a:p>
          <a:p>
            <a:r>
              <a:rPr lang="en-GB" sz="1200" dirty="0"/>
              <a:t> </a:t>
            </a:r>
          </a:p>
          <a:p>
            <a:r>
              <a:rPr lang="en-GB" sz="1200" dirty="0"/>
              <a:t>Consent to sexual activity may be given to one sort of sexual activity but not another, e.g. to</a:t>
            </a:r>
            <a:r>
              <a:rPr lang="en-GB" sz="1200" baseline="0" dirty="0"/>
              <a:t> oral sex but not anal, nipple play but not vulva rubbing. O</a:t>
            </a:r>
            <a:r>
              <a:rPr lang="en-GB" sz="1200" dirty="0"/>
              <a:t>r consent by be given to penetration but with conditions, such as wearing a condom. </a:t>
            </a:r>
            <a:br>
              <a:rPr lang="en-GB" sz="1200" dirty="0"/>
            </a:br>
            <a:endParaRPr lang="en-GB" sz="1200" dirty="0"/>
          </a:p>
          <a:p>
            <a:r>
              <a:rPr lang="en-GB" sz="1200" dirty="0"/>
              <a:t>Consent can be withdrawn at any time during sexual activity and each time activity occurs. This means getting consent in writing or a</a:t>
            </a:r>
            <a:r>
              <a:rPr lang="en-GB" sz="1200" baseline="0" dirty="0"/>
              <a:t>s a video statement of agreement isn’t effective, as it’s only valid for that particular moment. People can change their mind, or not enjoy something they though they would and want to stop. </a:t>
            </a:r>
          </a:p>
          <a:p>
            <a:endParaRPr lang="en-GB" sz="1200" baseline="0" dirty="0"/>
          </a:p>
          <a:p>
            <a:r>
              <a:rPr lang="en-GB" sz="1200" baseline="0" dirty="0"/>
              <a:t>If your young people haven’t seen the Tea consent video – now is a good time to show it.  - see link below it lasts for 2.49.</a:t>
            </a:r>
          </a:p>
          <a:p>
            <a:r>
              <a:rPr lang="en-GB" sz="1200" baseline="0" dirty="0"/>
              <a:t>https://www.youtube.com/watch?v=fGoWLWS4-kU</a:t>
            </a:r>
            <a:endParaRPr lang="en-US" sz="1200" dirty="0"/>
          </a:p>
          <a:p>
            <a:endParaRPr lang="en-GB" dirty="0"/>
          </a:p>
        </p:txBody>
      </p:sp>
      <p:sp>
        <p:nvSpPr>
          <p:cNvPr id="4" name="Slide Number Placeholder 3"/>
          <p:cNvSpPr>
            <a:spLocks noGrp="1"/>
          </p:cNvSpPr>
          <p:nvPr>
            <p:ph type="sldNum" sz="quarter" idx="10"/>
          </p:nvPr>
        </p:nvSpPr>
        <p:spPr/>
        <p:txBody>
          <a:bodyPr/>
          <a:lstStyle/>
          <a:p>
            <a:fld id="{3CFA0038-7055-434C-B6C4-B8C69565C600}" type="slidenum">
              <a:rPr lang="en-US" smtClean="0"/>
              <a:t>5</a:t>
            </a:fld>
            <a:endParaRPr lang="en-US" dirty="0"/>
          </a:p>
        </p:txBody>
      </p:sp>
    </p:spTree>
    <p:extLst>
      <p:ext uri="{BB962C8B-B14F-4D97-AF65-F5344CB8AC3E}">
        <p14:creationId xmlns:p14="http://schemas.microsoft.com/office/powerpoint/2010/main" val="230981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legal age of consent for any gender or sexual</a:t>
            </a:r>
            <a:r>
              <a:rPr lang="en-GB" baseline="0" dirty="0"/>
              <a:t> identity is 16 in the UK. </a:t>
            </a:r>
          </a:p>
          <a:p>
            <a:r>
              <a:rPr lang="en-GB" baseline="0" dirty="0"/>
              <a:t>No matter your age, if you are drunk or high on drugs you cannot consent to sexual activity. Being drunk or high is not determined by the amount you have consumed because everyone is different. </a:t>
            </a:r>
          </a:p>
          <a:p>
            <a:r>
              <a:rPr lang="en-GB" baseline="0" dirty="0"/>
              <a:t>Nudes have different laws depending on your age, but consequences are still there even after the age of 18. This is as much about e safety as it is sex and relationships and the law. It can have a far reaching impact on your life in many ways. You can be prosecuted for revenge porn in the UK.</a:t>
            </a:r>
            <a:br>
              <a:rPr lang="en-GB" baseline="0" dirty="0"/>
            </a:br>
            <a:r>
              <a:rPr lang="en-GB" baseline="0" dirty="0"/>
              <a:t>Everyone is legally protected from sexual harassment by law. </a:t>
            </a:r>
            <a:endParaRPr lang="en-GB" dirty="0"/>
          </a:p>
        </p:txBody>
      </p:sp>
      <p:sp>
        <p:nvSpPr>
          <p:cNvPr id="4" name="Slide Number Placeholder 3"/>
          <p:cNvSpPr>
            <a:spLocks noGrp="1"/>
          </p:cNvSpPr>
          <p:nvPr>
            <p:ph type="sldNum" sz="quarter" idx="10"/>
          </p:nvPr>
        </p:nvSpPr>
        <p:spPr/>
        <p:txBody>
          <a:bodyPr/>
          <a:lstStyle/>
          <a:p>
            <a:fld id="{3CFA0038-7055-434C-B6C4-B8C69565C600}" type="slidenum">
              <a:rPr lang="en-US" smtClean="0"/>
              <a:t>6</a:t>
            </a:fld>
            <a:endParaRPr lang="en-US" dirty="0"/>
          </a:p>
        </p:txBody>
      </p:sp>
    </p:spTree>
    <p:extLst>
      <p:ext uri="{BB962C8B-B14F-4D97-AF65-F5344CB8AC3E}">
        <p14:creationId xmlns:p14="http://schemas.microsoft.com/office/powerpoint/2010/main" val="1916415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a:t>
            </a:r>
            <a:r>
              <a:rPr lang="en-GB" baseline="0" dirty="0"/>
              <a:t> “yes”, can come in many forms, but you are looking for a positive, enthusiastic yes. </a:t>
            </a:r>
          </a:p>
          <a:p>
            <a:r>
              <a:rPr lang="en-GB" baseline="0" dirty="0"/>
              <a:t>You can look out for it physically too (an active body – not everyone is able to communicate verbally) </a:t>
            </a:r>
          </a:p>
          <a:p>
            <a:endParaRPr lang="en-GB" baseline="0" dirty="0"/>
          </a:p>
          <a:p>
            <a:r>
              <a:rPr lang="en-GB" baseline="0" dirty="0"/>
              <a:t>If a yes doesn’t sound very sure, stop and check again. </a:t>
            </a:r>
          </a:p>
          <a:p>
            <a:r>
              <a:rPr lang="en-GB" baseline="0" dirty="0"/>
              <a:t>If someone says yes but they aren’t physically active towards you, stop and check, it might be a no or not sure or maybe that have change their mind or are uncomfortable. </a:t>
            </a:r>
          </a:p>
          <a:p>
            <a:r>
              <a:rPr lang="en-GB" baseline="0" dirty="0"/>
              <a:t>Give you partner the chance to think, say no. </a:t>
            </a:r>
          </a:p>
          <a:p>
            <a:r>
              <a:rPr lang="en-GB" baseline="0" dirty="0"/>
              <a:t>You can reassure them it’s ok if they want to stop. </a:t>
            </a:r>
          </a:p>
          <a:p>
            <a:r>
              <a:rPr lang="en-GB" baseline="0" dirty="0"/>
              <a:t>You should expect the same. </a:t>
            </a:r>
            <a:endParaRPr lang="en-GB" dirty="0"/>
          </a:p>
        </p:txBody>
      </p:sp>
      <p:sp>
        <p:nvSpPr>
          <p:cNvPr id="4" name="Slide Number Placeholder 3"/>
          <p:cNvSpPr>
            <a:spLocks noGrp="1"/>
          </p:cNvSpPr>
          <p:nvPr>
            <p:ph type="sldNum" sz="quarter" idx="10"/>
          </p:nvPr>
        </p:nvSpPr>
        <p:spPr/>
        <p:txBody>
          <a:bodyPr/>
          <a:lstStyle/>
          <a:p>
            <a:fld id="{3CFA0038-7055-434C-B6C4-B8C69565C600}" type="slidenum">
              <a:rPr lang="en-US" smtClean="0"/>
              <a:t>7</a:t>
            </a:fld>
            <a:endParaRPr lang="en-US" dirty="0"/>
          </a:p>
        </p:txBody>
      </p:sp>
    </p:spTree>
    <p:extLst>
      <p:ext uri="{BB962C8B-B14F-4D97-AF65-F5344CB8AC3E}">
        <p14:creationId xmlns:p14="http://schemas.microsoft.com/office/powerpoint/2010/main" val="17208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person might sound unsure (maybe)</a:t>
            </a:r>
          </a:p>
          <a:p>
            <a:r>
              <a:rPr lang="en-GB" dirty="0"/>
              <a:t>They might be making eye contact with you hoping you might realise they don’t like or want this act.</a:t>
            </a:r>
          </a:p>
          <a:p>
            <a:r>
              <a:rPr lang="en-GB" dirty="0"/>
              <a:t>Equally they might avoid eye contact</a:t>
            </a:r>
            <a:r>
              <a:rPr lang="en-GB" baseline="0" dirty="0"/>
              <a:t> and be feeling the same way.</a:t>
            </a:r>
          </a:p>
          <a:p>
            <a:r>
              <a:rPr lang="en-GB" baseline="0" dirty="0"/>
              <a:t>You’re not a mind reader, so ask and check in as you go along.</a:t>
            </a:r>
          </a:p>
          <a:p>
            <a:endParaRPr lang="en-GB" baseline="0" dirty="0"/>
          </a:p>
          <a:p>
            <a:r>
              <a:rPr lang="en-GB" baseline="0" dirty="0"/>
              <a:t>They might have said yes verbally but they might not be responding much physically or at all. If you aren’t sure stop and check. </a:t>
            </a:r>
          </a:p>
          <a:p>
            <a:br>
              <a:rPr lang="en-GB" baseline="0" dirty="0"/>
            </a:br>
            <a:r>
              <a:rPr lang="en-GB" baseline="0" dirty="0"/>
              <a:t>Some people are able to speak up for themselves other people stop talking in situations when they are under confident, unsure, confused, unhappy or nervous. </a:t>
            </a:r>
            <a:br>
              <a:rPr lang="en-GB" baseline="0" dirty="0"/>
            </a:br>
            <a:r>
              <a:rPr lang="en-GB" baseline="0" dirty="0"/>
              <a:t>Stop and check, give your partner the chance to communicate what they want and don’t want.</a:t>
            </a:r>
          </a:p>
          <a:p>
            <a:endParaRPr lang="en-GB" dirty="0"/>
          </a:p>
        </p:txBody>
      </p:sp>
      <p:sp>
        <p:nvSpPr>
          <p:cNvPr id="4" name="Slide Number Placeholder 3"/>
          <p:cNvSpPr>
            <a:spLocks noGrp="1"/>
          </p:cNvSpPr>
          <p:nvPr>
            <p:ph type="sldNum" sz="quarter" idx="10"/>
          </p:nvPr>
        </p:nvSpPr>
        <p:spPr/>
        <p:txBody>
          <a:bodyPr/>
          <a:lstStyle/>
          <a:p>
            <a:fld id="{3CFA0038-7055-434C-B6C4-B8C69565C600}" type="slidenum">
              <a:rPr lang="en-US" smtClean="0"/>
              <a:t>8</a:t>
            </a:fld>
            <a:endParaRPr lang="en-US" dirty="0"/>
          </a:p>
        </p:txBody>
      </p:sp>
    </p:spTree>
    <p:extLst>
      <p:ext uri="{BB962C8B-B14F-4D97-AF65-F5344CB8AC3E}">
        <p14:creationId xmlns:p14="http://schemas.microsoft.com/office/powerpoint/2010/main" val="637677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 can be said verbally, but it might not be as straight forward as the word no.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 need to look for physical signs too, such as a silent,</a:t>
            </a:r>
            <a:r>
              <a:rPr lang="en-GB" baseline="0" dirty="0"/>
              <a:t> or inactive body.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It might be something clearer like being push away.</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They might may a positive statement such as “I like you” but it doesn't mean they like what your are doing.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 can stop and check. A</a:t>
            </a:r>
            <a:r>
              <a:rPr lang="en-GB" baseline="0" dirty="0"/>
              <a:t> simple I like you too, are you ok with this? Do you want me to keep going?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It’s worth remembering someone might like one sexual act but not be happy with another.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Keep asking and checking as you go even if you’ve discussed acts in advance or have done them before. </a:t>
            </a:r>
            <a:endParaRPr lang="en-GB" dirty="0"/>
          </a:p>
          <a:p>
            <a:endParaRPr lang="en-GB" dirty="0"/>
          </a:p>
        </p:txBody>
      </p:sp>
      <p:sp>
        <p:nvSpPr>
          <p:cNvPr id="4" name="Slide Number Placeholder 3"/>
          <p:cNvSpPr>
            <a:spLocks noGrp="1"/>
          </p:cNvSpPr>
          <p:nvPr>
            <p:ph type="sldNum" sz="quarter" idx="10"/>
          </p:nvPr>
        </p:nvSpPr>
        <p:spPr/>
        <p:txBody>
          <a:bodyPr/>
          <a:lstStyle/>
          <a:p>
            <a:fld id="{3CFA0038-7055-434C-B6C4-B8C69565C600}" type="slidenum">
              <a:rPr lang="en-US" smtClean="0"/>
              <a:t>9</a:t>
            </a:fld>
            <a:endParaRPr lang="en-US" dirty="0"/>
          </a:p>
        </p:txBody>
      </p:sp>
    </p:spTree>
    <p:extLst>
      <p:ext uri="{BB962C8B-B14F-4D97-AF65-F5344CB8AC3E}">
        <p14:creationId xmlns:p14="http://schemas.microsoft.com/office/powerpoint/2010/main" val="4083663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4618512"/>
          </a:xfrm>
          <a:solidFill>
            <a:schemeClr val="bg1">
              <a:lumMod val="95000"/>
            </a:schemeClr>
          </a:solidFill>
        </p:spPr>
        <p:txBody>
          <a:bodyPr/>
          <a:lstStyle/>
          <a:p>
            <a:r>
              <a:rPr lang="en-US"/>
              <a:t>Click icon to add picture</a:t>
            </a:r>
            <a:endParaRPr lang="en-US" dirty="0"/>
          </a:p>
        </p:txBody>
      </p:sp>
      <p:sp>
        <p:nvSpPr>
          <p:cNvPr id="2" name="Rectangle 1">
            <a:extLst>
              <a:ext uri="{FF2B5EF4-FFF2-40B4-BE49-F238E27FC236}">
                <a16:creationId xmlns:a16="http://schemas.microsoft.com/office/drawing/2014/main" id="{BB940F57-02B1-4B56-8BA7-24557BFCBB01}"/>
              </a:ext>
            </a:extLst>
          </p:cNvPr>
          <p:cNvSpPr/>
          <p:nvPr userDrawn="1"/>
        </p:nvSpPr>
        <p:spPr>
          <a:xfrm>
            <a:off x="0" y="4622800"/>
            <a:ext cx="12192000" cy="22309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5037721"/>
            <a:ext cx="9575801" cy="891250"/>
          </a:xfrm>
        </p:spPr>
        <p:txBody>
          <a:bodyPr anchor="t">
            <a:noAutofit/>
          </a:bodyPr>
          <a:lstStyle>
            <a:lvl1pP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6125744"/>
            <a:ext cx="9575800"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2079137" y="4855144"/>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399467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lide Divider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4769712" y="3138616"/>
            <a:ext cx="7422288" cy="32127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14413" y="4304207"/>
            <a:ext cx="6439156" cy="891250"/>
          </a:xfrm>
        </p:spPr>
        <p:txBody>
          <a:bodyPr anchor="t">
            <a:noAutofit/>
          </a:bodyPr>
          <a:lstStyle>
            <a:lvl1pPr>
              <a:defRPr sz="5000" b="1">
                <a:solidFill>
                  <a:schemeClr val="bg1"/>
                </a:solidFill>
                <a:latin typeface="+mj-lt"/>
              </a:defRPr>
            </a:lvl1pPr>
          </a:lstStyle>
          <a:p>
            <a:r>
              <a:rPr lang="en-US" dirty="0"/>
              <a:t>CLICK TO ADD TITLE</a:t>
            </a:r>
          </a:p>
        </p:txBody>
      </p:sp>
      <p:sp>
        <p:nvSpPr>
          <p:cNvPr id="9"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5114413" y="5505120"/>
            <a:ext cx="6439155"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rot="16200000" flipV="1">
            <a:off x="6208815" y="4226947"/>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235650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Divider 2">
    <p:spTree>
      <p:nvGrpSpPr>
        <p:cNvPr id="1" name=""/>
        <p:cNvGrpSpPr/>
        <p:nvPr/>
      </p:nvGrpSpPr>
      <p:grpSpPr>
        <a:xfrm>
          <a:off x="0" y="0"/>
          <a:ext cx="0" cy="0"/>
          <a:chOff x="0" y="0"/>
          <a:chExt cx="0" cy="0"/>
        </a:xfrm>
      </p:grpSpPr>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0" y="4387695"/>
            <a:ext cx="12192000" cy="219678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0821" y="4395670"/>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12"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337164" y="4387695"/>
            <a:ext cx="4527458" cy="2196780"/>
          </a:xfrm>
          <a:no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3" name="Shape 62" title="Decorative">
            <a:extLst>
              <a:ext uri="{FF2B5EF4-FFF2-40B4-BE49-F238E27FC236}">
                <a16:creationId xmlns:a16="http://schemas.microsoft.com/office/drawing/2014/main" id="{E1A23DB6-E067-4A30-8C4B-98B452428518}"/>
              </a:ext>
            </a:extLst>
          </p:cNvPr>
          <p:cNvSpPr/>
          <p:nvPr userDrawn="1"/>
        </p:nvSpPr>
        <p:spPr>
          <a:xfrm flipV="1">
            <a:off x="7337163" y="4742580"/>
            <a:ext cx="1" cy="1494984"/>
          </a:xfrm>
          <a:prstGeom prst="line">
            <a:avLst/>
          </a:prstGeom>
          <a:ln w="762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9341788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dirty="0"/>
              <a:t>Agenda</a:t>
            </a:r>
          </a:p>
        </p:txBody>
      </p:sp>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8634413" y="812800"/>
            <a:ext cx="3557587" cy="523240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155313" y="879710"/>
            <a:ext cx="4294206"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155313" y="195615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155313" y="303260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155313" y="410904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155313" y="518549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42" name="Shape 62" title="Decorative">
            <a:extLst>
              <a:ext uri="{FF2B5EF4-FFF2-40B4-BE49-F238E27FC236}">
                <a16:creationId xmlns:a16="http://schemas.microsoft.com/office/drawing/2014/main" id="{2683CBB0-468F-4DD2-853B-FBFFA91B662E}"/>
              </a:ext>
            </a:extLst>
          </p:cNvPr>
          <p:cNvSpPr/>
          <p:nvPr userDrawn="1"/>
        </p:nvSpPr>
        <p:spPr>
          <a:xfrm rot="16200000" flipV="1">
            <a:off x="1791782" y="3899540"/>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226060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361244" y="2225040"/>
            <a:ext cx="4536079" cy="463296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5121031" y="2055335"/>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5121031" y="278244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5121031" y="4352427"/>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5121031" y="356743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5121031" y="5137415"/>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1560255" y="445140"/>
            <a:ext cx="0" cy="1930310"/>
          </a:xfrm>
          <a:prstGeom prst="line">
            <a:avLst/>
          </a:prstGeom>
          <a:ln w="76200">
            <a:solidFill>
              <a:schemeClr val="accent2">
                <a:lumMod val="75000"/>
                <a:lumOff val="25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dirty="0"/>
              <a:t>Agenda</a:t>
            </a:r>
          </a:p>
        </p:txBody>
      </p:sp>
    </p:spTree>
    <p:extLst>
      <p:ext uri="{BB962C8B-B14F-4D97-AF65-F5344CB8AC3E}">
        <p14:creationId xmlns:p14="http://schemas.microsoft.com/office/powerpoint/2010/main" val="2595043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6264877" y="0"/>
            <a:ext cx="5927124" cy="685800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71529" y="2348736"/>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71529" y="3075850"/>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71529" y="464582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71529" y="386083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71529" y="5430816"/>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1560255" y="445140"/>
            <a:ext cx="0" cy="1930310"/>
          </a:xfrm>
          <a:prstGeom prst="line">
            <a:avLst/>
          </a:prstGeom>
          <a:ln w="76200">
            <a:solidFill>
              <a:schemeClr val="accent1">
                <a:lumMod val="60000"/>
                <a:lumOff val="40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dirty="0"/>
              <a:t>Agenda</a:t>
            </a:r>
          </a:p>
        </p:txBody>
      </p:sp>
    </p:spTree>
    <p:extLst>
      <p:ext uri="{BB962C8B-B14F-4D97-AF65-F5344CB8AC3E}">
        <p14:creationId xmlns:p14="http://schemas.microsoft.com/office/powerpoint/2010/main" val="2573412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1" y="0"/>
            <a:ext cx="4910666" cy="6858000"/>
          </a:xfrm>
        </p:spPr>
        <p:txBody>
          <a:bodyPr/>
          <a:lstStyle/>
          <a:p>
            <a:r>
              <a:rPr lang="en-US" noProof="0"/>
              <a:t>Click icon to add picture</a:t>
            </a:r>
            <a:endParaRPr lang="en-US" noProof="0" dirty="0"/>
          </a:p>
        </p:txBody>
      </p:sp>
      <p:sp>
        <p:nvSpPr>
          <p:cNvPr id="3" name="Rectangle 2" title="Decorative"/>
          <p:cNvSpPr/>
          <p:nvPr userDrawn="1"/>
        </p:nvSpPr>
        <p:spPr>
          <a:xfrm>
            <a:off x="4910667" y="0"/>
            <a:ext cx="117404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6295131" y="879710"/>
            <a:ext cx="4801847"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6295131" y="1956155"/>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6295131" y="3032600"/>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6295131" y="4109045"/>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6295131" y="5185490"/>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7" name="Text Placeholder 30">
            <a:extLst>
              <a:ext uri="{FF2B5EF4-FFF2-40B4-BE49-F238E27FC236}">
                <a16:creationId xmlns:a16="http://schemas.microsoft.com/office/drawing/2014/main" id="{2D435A30-7C8E-4847-B027-91CBFA159229}"/>
              </a:ext>
            </a:extLst>
          </p:cNvPr>
          <p:cNvSpPr>
            <a:spLocks noGrp="1"/>
          </p:cNvSpPr>
          <p:nvPr>
            <p:ph type="body" sz="quarter" idx="17" hasCustomPrompt="1"/>
          </p:nvPr>
        </p:nvSpPr>
        <p:spPr>
          <a:xfrm>
            <a:off x="5084074" y="87971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1</a:t>
            </a:r>
          </a:p>
        </p:txBody>
      </p:sp>
      <p:sp>
        <p:nvSpPr>
          <p:cNvPr id="38" name="Text Placeholder 30">
            <a:extLst>
              <a:ext uri="{FF2B5EF4-FFF2-40B4-BE49-F238E27FC236}">
                <a16:creationId xmlns:a16="http://schemas.microsoft.com/office/drawing/2014/main" id="{819BB324-34C6-4FF7-8780-D294AC6EC5AC}"/>
              </a:ext>
            </a:extLst>
          </p:cNvPr>
          <p:cNvSpPr>
            <a:spLocks noGrp="1"/>
          </p:cNvSpPr>
          <p:nvPr>
            <p:ph type="body" sz="quarter" idx="18" hasCustomPrompt="1"/>
          </p:nvPr>
        </p:nvSpPr>
        <p:spPr>
          <a:xfrm>
            <a:off x="5084074" y="195615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2</a:t>
            </a:r>
          </a:p>
        </p:txBody>
      </p:sp>
      <p:sp>
        <p:nvSpPr>
          <p:cNvPr id="39" name="Text Placeholder 30">
            <a:extLst>
              <a:ext uri="{FF2B5EF4-FFF2-40B4-BE49-F238E27FC236}">
                <a16:creationId xmlns:a16="http://schemas.microsoft.com/office/drawing/2014/main" id="{43B3C496-FB0A-4924-A341-696D17E2D9C5}"/>
              </a:ext>
            </a:extLst>
          </p:cNvPr>
          <p:cNvSpPr>
            <a:spLocks noGrp="1"/>
          </p:cNvSpPr>
          <p:nvPr>
            <p:ph type="body" sz="quarter" idx="19" hasCustomPrompt="1"/>
          </p:nvPr>
        </p:nvSpPr>
        <p:spPr>
          <a:xfrm>
            <a:off x="5084074" y="303260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3</a:t>
            </a:r>
          </a:p>
        </p:txBody>
      </p:sp>
      <p:sp>
        <p:nvSpPr>
          <p:cNvPr id="40" name="Text Placeholder 30">
            <a:extLst>
              <a:ext uri="{FF2B5EF4-FFF2-40B4-BE49-F238E27FC236}">
                <a16:creationId xmlns:a16="http://schemas.microsoft.com/office/drawing/2014/main" id="{FEACD5FF-800E-4BB0-82F3-2E0AEF1215D5}"/>
              </a:ext>
            </a:extLst>
          </p:cNvPr>
          <p:cNvSpPr>
            <a:spLocks noGrp="1"/>
          </p:cNvSpPr>
          <p:nvPr>
            <p:ph type="body" sz="quarter" idx="20" hasCustomPrompt="1"/>
          </p:nvPr>
        </p:nvSpPr>
        <p:spPr>
          <a:xfrm>
            <a:off x="5084074" y="410904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4</a:t>
            </a:r>
          </a:p>
        </p:txBody>
      </p:sp>
      <p:sp>
        <p:nvSpPr>
          <p:cNvPr id="41" name="Text Placeholder 30">
            <a:extLst>
              <a:ext uri="{FF2B5EF4-FFF2-40B4-BE49-F238E27FC236}">
                <a16:creationId xmlns:a16="http://schemas.microsoft.com/office/drawing/2014/main" id="{58B97284-E1BE-4DCD-9CC1-C441D1A8573A}"/>
              </a:ext>
            </a:extLst>
          </p:cNvPr>
          <p:cNvSpPr>
            <a:spLocks noGrp="1"/>
          </p:cNvSpPr>
          <p:nvPr>
            <p:ph type="body" sz="quarter" idx="21" hasCustomPrompt="1"/>
          </p:nvPr>
        </p:nvSpPr>
        <p:spPr>
          <a:xfrm>
            <a:off x="5084074" y="518549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5</a:t>
            </a:r>
          </a:p>
        </p:txBody>
      </p:sp>
      <p:sp>
        <p:nvSpPr>
          <p:cNvPr id="15"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noProof="0"/>
              <a:t>Agenda</a:t>
            </a:r>
          </a:p>
        </p:txBody>
      </p:sp>
    </p:spTree>
    <p:extLst>
      <p:ext uri="{BB962C8B-B14F-4D97-AF65-F5344CB8AC3E}">
        <p14:creationId xmlns:p14="http://schemas.microsoft.com/office/powerpoint/2010/main" val="4283145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769354" y="2596916"/>
            <a:ext cx="4385841" cy="1325563"/>
          </a:xfrm>
        </p:spPr>
        <p:txBody>
          <a:bodyPr anchor="b"/>
          <a:lstStyle>
            <a:lvl1pPr algn="l">
              <a:defRPr>
                <a:latin typeface="+mj-lt"/>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6096000" y="1"/>
            <a:ext cx="6096000" cy="6858000"/>
          </a:xfrm>
        </p:spPr>
        <p:txBody>
          <a:bodyPr/>
          <a:lstStyle/>
          <a:p>
            <a:r>
              <a:rPr lang="en-US"/>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769353" y="4628132"/>
            <a:ext cx="4385841" cy="1325562"/>
          </a:xfrm>
        </p:spPr>
        <p:txBody>
          <a:bodyPr>
            <a:noAutofit/>
          </a:bodyPr>
          <a:lstStyle>
            <a:lvl1pPr marL="0" indent="0" algn="l">
              <a:lnSpc>
                <a:spcPct val="100000"/>
              </a:lnSpc>
              <a:buNone/>
              <a:defRPr sz="1400">
                <a:latin typeface="+mn-lt"/>
                <a:cs typeface="Arial" panose="020B0604020202020204" pitchFamily="34" charset="0"/>
              </a:defRPr>
            </a:lvl1pPr>
          </a:lstStyle>
          <a:p>
            <a:pPr lvl="0"/>
            <a:r>
              <a:rPr lang="en-US"/>
              <a:t>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p:nvPr>
        </p:nvSpPr>
        <p:spPr>
          <a:xfrm>
            <a:off x="769353" y="4165142"/>
            <a:ext cx="4385841" cy="382749"/>
          </a:xfrm>
        </p:spPr>
        <p:txBody>
          <a:bodyPr anchor="b">
            <a:normAutofit/>
          </a:bodyPr>
          <a:lstStyle>
            <a:lvl1pPr marL="0" indent="0" algn="l">
              <a:buNone/>
              <a:defRPr sz="1600" b="1">
                <a:latin typeface="+mj-lt"/>
                <a:cs typeface="Arial" panose="020B0604020202020204" pitchFamily="34" charset="0"/>
              </a:defRPr>
            </a:lvl1pPr>
          </a:lstStyle>
          <a:p>
            <a:pPr lvl="0"/>
            <a:r>
              <a:rPr lang="en-US"/>
              <a:t>Edit Master text styles</a:t>
            </a:r>
          </a:p>
        </p:txBody>
      </p:sp>
      <p:sp>
        <p:nvSpPr>
          <p:cNvPr id="6" name="Shape 62" title="Decorative">
            <a:extLst>
              <a:ext uri="{FF2B5EF4-FFF2-40B4-BE49-F238E27FC236}">
                <a16:creationId xmlns:a16="http://schemas.microsoft.com/office/drawing/2014/main" id="{2683CBB0-468F-4DD2-853B-FBFFA91B662E}"/>
              </a:ext>
            </a:extLst>
          </p:cNvPr>
          <p:cNvSpPr/>
          <p:nvPr userDrawn="1"/>
        </p:nvSpPr>
        <p:spPr>
          <a:xfrm flipV="1">
            <a:off x="527427" y="1631760"/>
            <a:ext cx="0" cy="4321933"/>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9"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769354" y="1631760"/>
            <a:ext cx="804759" cy="804759"/>
          </a:xfrm>
          <a:prstGeom prst="rect">
            <a:avLst/>
          </a:prstGeom>
          <a:solidFill>
            <a:schemeClr val="bg1"/>
          </a:solidFill>
          <a:ln w="19050">
            <a:noFill/>
          </a:ln>
        </p:spPr>
        <p:txBody>
          <a:bodyPr>
            <a:normAutofit/>
          </a:bodyPr>
          <a:lstStyle>
            <a:lvl1pPr>
              <a:defRPr sz="800"/>
            </a:lvl1pPr>
          </a:lstStyle>
          <a:p>
            <a:r>
              <a:rPr lang="en-US"/>
              <a:t>Click icon to add picture</a:t>
            </a:r>
            <a:endParaRPr lang="en-US" dirty="0"/>
          </a:p>
        </p:txBody>
      </p:sp>
    </p:spTree>
    <p:extLst>
      <p:ext uri="{BB962C8B-B14F-4D97-AF65-F5344CB8AC3E}">
        <p14:creationId xmlns:p14="http://schemas.microsoft.com/office/powerpoint/2010/main" val="1984934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2808079"/>
            <a:ext cx="6096000" cy="404992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38200" y="571465"/>
            <a:ext cx="5257801" cy="1325563"/>
          </a:xfrm>
        </p:spPr>
        <p:txBody>
          <a:bodyPr anchor="b">
            <a:normAutofit/>
          </a:bodyPr>
          <a:lstStyle>
            <a:lvl1pPr algn="r">
              <a:defRPr sz="4000">
                <a:latin typeface="+mj-lt"/>
              </a:defRPr>
            </a:lvl1pPr>
          </a:lstStyle>
          <a:p>
            <a:r>
              <a:rPr lang="en-US"/>
              <a:t>Click to edit Master title style</a:t>
            </a:r>
            <a:endParaRPr lang="en-US" dirty="0"/>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87825" y="2808079"/>
            <a:ext cx="4312353" cy="382749"/>
          </a:xfrm>
        </p:spPr>
        <p:txBody>
          <a:bodyPr vert="horz" lIns="0" tIns="45720" rIns="91440" bIns="45720" rtlCol="0" anchor="b">
            <a:normAutofit/>
          </a:bodyPr>
          <a:lstStyle>
            <a:lvl1pPr>
              <a:defRPr lang="en-US" sz="16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87825" y="3212363"/>
            <a:ext cx="4312353" cy="2962659"/>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hape 62" title="Decorative">
            <a:extLst>
              <a:ext uri="{FF2B5EF4-FFF2-40B4-BE49-F238E27FC236}">
                <a16:creationId xmlns:a16="http://schemas.microsoft.com/office/drawing/2014/main" id="{2683CBB0-468F-4DD2-853B-FBFFA91B662E}"/>
              </a:ext>
            </a:extLst>
          </p:cNvPr>
          <p:cNvSpPr/>
          <p:nvPr userDrawn="1"/>
        </p:nvSpPr>
        <p:spPr>
          <a:xfrm rot="16200000" flipV="1">
            <a:off x="5130846" y="1256529"/>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114414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E5DCEB-1CC8-4AEE-9DEC-6C62AD4FB42C}"/>
              </a:ext>
            </a:extLst>
          </p:cNvPr>
          <p:cNvSpPr/>
          <p:nvPr userDrawn="1"/>
        </p:nvSpPr>
        <p:spPr>
          <a:xfrm>
            <a:off x="0" y="3429000"/>
            <a:ext cx="6096001"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0"/>
            <a:ext cx="6096000" cy="3429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6987825" y="1190909"/>
            <a:ext cx="4554008" cy="1325563"/>
          </a:xfrm>
        </p:spPr>
        <p:txBody>
          <a:bodyPr lIns="0" anchor="b">
            <a:normAutofit/>
          </a:bodyPr>
          <a:lstStyle>
            <a:lvl1pPr algn="l">
              <a:defRPr sz="4000">
                <a:latin typeface="+mj-lt"/>
              </a:defRPr>
            </a:lvl1pPr>
          </a:lstStyle>
          <a:p>
            <a:r>
              <a:rPr lang="en-US"/>
              <a:t>Click to edit Master title style</a:t>
            </a:r>
            <a:endParaRPr lang="en-US" dirty="0"/>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97253" y="2516138"/>
            <a:ext cx="4544580" cy="382749"/>
          </a:xfrm>
        </p:spPr>
        <p:txBody>
          <a:bodyPr vert="horz" lIns="0" tIns="45720" rIns="91440" bIns="45720" rtlCol="0" anchor="b">
            <a:normAutofit/>
          </a:bodyPr>
          <a:lstStyle>
            <a:lvl1pPr>
              <a:defRPr lang="en-US" sz="16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97253" y="2920422"/>
            <a:ext cx="4544580" cy="3226378"/>
          </a:xfrm>
        </p:spPr>
        <p:txBody>
          <a:bodyPr lIns="0" tIns="72000">
            <a:normAutofit/>
          </a:bodyPr>
          <a:lstStyle>
            <a:lvl1pPr>
              <a:defRPr sz="1400"/>
            </a:lvl1pPr>
            <a:lvl2pPr>
              <a:defRPr sz="1200"/>
            </a:lvl2pPr>
            <a:lvl3pPr>
              <a:defRPr sz="110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38199" y="3606800"/>
            <a:ext cx="4927601" cy="2540000"/>
          </a:xfrm>
        </p:spPr>
        <p:txBody>
          <a:bodyPr lIns="0" tIns="72000">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16603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6"/>
          </p:nvPr>
        </p:nvSpPr>
        <p:spPr>
          <a:xfrm>
            <a:off x="0" y="0"/>
            <a:ext cx="3708400" cy="6853712"/>
          </a:xfrm>
          <a:solidFill>
            <a:schemeClr val="bg1">
              <a:lumMod val="95000"/>
            </a:schemeClr>
          </a:solidFill>
        </p:spPr>
        <p:txBody>
          <a:bodyPr/>
          <a:lstStyle/>
          <a:p>
            <a:r>
              <a:rPr lang="en-US"/>
              <a:t>Click icon to add picture</a:t>
            </a:r>
            <a:endParaRPr lang="en-US" dirty="0"/>
          </a:p>
        </p:txBody>
      </p:sp>
      <p:sp>
        <p:nvSpPr>
          <p:cNvPr id="11" name="Rectangle 10" title="Decorative"/>
          <p:cNvSpPr/>
          <p:nvPr userDrawn="1"/>
        </p:nvSpPr>
        <p:spPr>
          <a:xfrm>
            <a:off x="3708400" y="0"/>
            <a:ext cx="4775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4252921" y="936980"/>
            <a:ext cx="3686159" cy="1466055"/>
          </a:xfrm>
        </p:spPr>
        <p:txBody>
          <a:bodyPr lIns="0" anchor="t">
            <a:normAutofit/>
          </a:bodyPr>
          <a:lstStyle>
            <a:lvl1pPr algn="l">
              <a:defRPr sz="4000">
                <a:solidFill>
                  <a:schemeClr val="bg1"/>
                </a:solidFill>
                <a:latin typeface="+mj-lt"/>
              </a:defRPr>
            </a:lvl1pPr>
          </a:lstStyle>
          <a:p>
            <a:r>
              <a:rPr lang="en-US"/>
              <a:t>Click to edit Master title style</a:t>
            </a: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252988" y="2407322"/>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252921" y="2811606"/>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7"/>
          </p:nvPr>
        </p:nvSpPr>
        <p:spPr>
          <a:xfrm>
            <a:off x="8483600" y="0"/>
            <a:ext cx="3708400" cy="6853712"/>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315506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6853712"/>
          </a:xfrm>
          <a:solidFill>
            <a:schemeClr val="bg1">
              <a:lumMod val="95000"/>
            </a:schemeClr>
          </a:solidFill>
        </p:spPr>
        <p:txBody>
          <a:body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2002421"/>
            <a:ext cx="7252505" cy="891250"/>
          </a:xfrm>
        </p:spPr>
        <p:txBody>
          <a:bodyPr anchor="t">
            <a:noAutofit/>
          </a:bodyPr>
          <a:lstStyle>
            <a:lvl1pP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3090444"/>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1819845"/>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604762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2" name="Rectangle 11" title="Decorative">
            <a:extLst>
              <a:ext uri="{FF2B5EF4-FFF2-40B4-BE49-F238E27FC236}">
                <a16:creationId xmlns:a16="http://schemas.microsoft.com/office/drawing/2014/main" id="{60EEF041-4EFF-410A-AFB4-25A65B462B2D}"/>
              </a:ext>
            </a:extLst>
          </p:cNvPr>
          <p:cNvSpPr/>
          <p:nvPr userDrawn="1"/>
        </p:nvSpPr>
        <p:spPr>
          <a:xfrm>
            <a:off x="8181847" y="0"/>
            <a:ext cx="401015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title="Decorative">
            <a:extLst>
              <a:ext uri="{FF2B5EF4-FFF2-40B4-BE49-F238E27FC236}">
                <a16:creationId xmlns:a16="http://schemas.microsoft.com/office/drawing/2014/main" id="{60EEF041-4EFF-410A-AFB4-25A65B462B2D}"/>
              </a:ext>
            </a:extLst>
          </p:cNvPr>
          <p:cNvSpPr/>
          <p:nvPr userDrawn="1"/>
        </p:nvSpPr>
        <p:spPr>
          <a:xfrm>
            <a:off x="4171694" y="0"/>
            <a:ext cx="401015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333757" y="1680547"/>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375228" y="1680547"/>
            <a:ext cx="3658010"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333454" y="2084831"/>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375228" y="2084831"/>
            <a:ext cx="3658010"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a:extLst>
              <a:ext uri="{FF2B5EF4-FFF2-40B4-BE49-F238E27FC236}">
                <a16:creationId xmlns:a16="http://schemas.microsoft.com/office/drawing/2014/main" id="{110731EC-67BA-493B-B1C7-6258DD2B6042}"/>
              </a:ext>
            </a:extLst>
          </p:cNvPr>
          <p:cNvSpPr>
            <a:spLocks noGrp="1"/>
          </p:cNvSpPr>
          <p:nvPr>
            <p:ph type="title"/>
          </p:nvPr>
        </p:nvSpPr>
        <p:spPr>
          <a:xfrm>
            <a:off x="403410" y="1670007"/>
            <a:ext cx="3686159" cy="1466055"/>
          </a:xfrm>
        </p:spPr>
        <p:txBody>
          <a:bodyPr lIns="0" anchor="t">
            <a:normAutofit/>
          </a:bodyPr>
          <a:lstStyle>
            <a:lvl1pPr algn="l">
              <a:defRPr sz="400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904490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6" name="Picture Placeholder 5" title="Decorative">
            <a:extLst>
              <a:ext uri="{FF2B5EF4-FFF2-40B4-BE49-F238E27FC236}">
                <a16:creationId xmlns:a16="http://schemas.microsoft.com/office/drawing/2014/main" id="{09156155-C47D-47A0-A08D-DCAC4D742D3F}"/>
              </a:ext>
            </a:extLst>
          </p:cNvPr>
          <p:cNvSpPr>
            <a:spLocks noGrp="1"/>
          </p:cNvSpPr>
          <p:nvPr>
            <p:ph type="pic" sz="quarter" idx="17"/>
          </p:nvPr>
        </p:nvSpPr>
        <p:spPr>
          <a:xfrm>
            <a:off x="0" y="0"/>
            <a:ext cx="12192000" cy="3408892"/>
          </a:xfrm>
        </p:spPr>
        <p:txBody>
          <a:bodyPr/>
          <a:lstStyle/>
          <a:p>
            <a:r>
              <a:rPr lang="en-US"/>
              <a:t>Click icon to add picture</a:t>
            </a:r>
            <a:endParaRPr lang="en-US" dirty="0"/>
          </a:p>
        </p:txBody>
      </p:sp>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3408891"/>
            <a:ext cx="12203575" cy="344910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568750" y="3666354"/>
            <a:ext cx="3448800"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254055" y="3666354"/>
            <a:ext cx="3450265"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568447" y="4070639"/>
            <a:ext cx="3448800"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254055" y="4070639"/>
            <a:ext cx="345026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838200" y="4049104"/>
            <a:ext cx="3136900" cy="2168682"/>
          </a:xfrm>
        </p:spPr>
        <p:txBody>
          <a:bodyPr lIns="0" anchor="ctr">
            <a:normAutofit/>
          </a:bodyPr>
          <a:lstStyle>
            <a:lvl1pPr algn="l">
              <a:defRPr sz="4000">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007210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1">
              <a:lumMod val="60000"/>
              <a:lumOff val="40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a:t>Click to edit Master title style</a:t>
            </a:r>
            <a:endParaRPr lang="en-US" dirty="0"/>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lumMod val="40000"/>
                <a:lumOff val="6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723485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2"/>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2">
              <a:lumMod val="75000"/>
              <a:lumOff val="25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a:t>Click to edit Master title style</a:t>
            </a:r>
            <a:endParaRPr lang="en-US" dirty="0"/>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849647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44948" y="1193765"/>
            <a:ext cx="4385841" cy="1325563"/>
          </a:xfrm>
        </p:spPr>
        <p:txBody>
          <a:bodyPr anchor="b">
            <a:normAutofit/>
          </a:bodyPr>
          <a:lstStyle>
            <a:lvl1pPr algn="r">
              <a:defRPr sz="4000">
                <a:latin typeface="+mj-lt"/>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878814" y="2632337"/>
            <a:ext cx="4385841" cy="3357563"/>
          </a:xfrm>
        </p:spPr>
        <p:txBody>
          <a:bodyPr/>
          <a:lstStyle/>
          <a:p>
            <a:r>
              <a:rPr lang="en-US"/>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6182016" y="1598619"/>
            <a:ext cx="4869806"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6182016" y="1194294"/>
            <a:ext cx="4869806" cy="382749"/>
          </a:xfrm>
        </p:spPr>
        <p:txBody>
          <a:bodyPr lIns="0" anchor="b">
            <a:noAutofit/>
          </a:bodyPr>
          <a:lstStyle>
            <a:lvl1pPr marL="0" indent="0">
              <a:buNone/>
              <a:defRPr sz="1600" b="1">
                <a:latin typeface="+mj-lt"/>
                <a:cs typeface="Arial" panose="020B0604020202020204" pitchFamily="34" charset="0"/>
              </a:defRPr>
            </a:lvl1pPr>
          </a:lstStyle>
          <a:p>
            <a:pPr lvl="0"/>
            <a:r>
              <a:rPr lang="en-US" dirty="0"/>
              <a:t>Click to add title here</a:t>
            </a:r>
          </a:p>
        </p:txBody>
      </p:sp>
      <p:sp>
        <p:nvSpPr>
          <p:cNvPr id="6" name="Text Placeholder 6">
            <a:extLst>
              <a:ext uri="{FF2B5EF4-FFF2-40B4-BE49-F238E27FC236}">
                <a16:creationId xmlns:a16="http://schemas.microsoft.com/office/drawing/2014/main" id="{B2C5FA2F-DD81-4A72-AB26-A4C663724F42}"/>
              </a:ext>
            </a:extLst>
          </p:cNvPr>
          <p:cNvSpPr>
            <a:spLocks noGrp="1"/>
          </p:cNvSpPr>
          <p:nvPr>
            <p:ph type="body" sz="quarter" idx="13"/>
          </p:nvPr>
        </p:nvSpPr>
        <p:spPr>
          <a:xfrm>
            <a:off x="6182018" y="4093464"/>
            <a:ext cx="4869806"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Edit Master text styles</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182017" y="3689139"/>
            <a:ext cx="4832794" cy="382749"/>
          </a:xfrm>
        </p:spPr>
        <p:txBody>
          <a:bodyPr lIns="0" anchor="b">
            <a:noAutofit/>
          </a:bodyPr>
          <a:lstStyle>
            <a:lvl1pPr marL="0" indent="0">
              <a:buNone/>
              <a:defRPr sz="1600" b="1">
                <a:latin typeface="+mj-lt"/>
                <a:cs typeface="Arial" panose="020B0604020202020204" pitchFamily="34" charset="0"/>
              </a:defRPr>
            </a:lvl1pPr>
          </a:lstStyle>
          <a:p>
            <a:pPr lvl="0"/>
            <a:r>
              <a:rPr lang="en-US" dirty="0"/>
              <a:t>Click to add title here</a:t>
            </a:r>
          </a:p>
        </p:txBody>
      </p:sp>
      <p:sp>
        <p:nvSpPr>
          <p:cNvPr id="10" name="Shape 62" title="Decorative">
            <a:extLst>
              <a:ext uri="{FF2B5EF4-FFF2-40B4-BE49-F238E27FC236}">
                <a16:creationId xmlns:a16="http://schemas.microsoft.com/office/drawing/2014/main" id="{2683CBB0-468F-4DD2-853B-FBFFA91B662E}"/>
              </a:ext>
            </a:extLst>
          </p:cNvPr>
          <p:cNvSpPr/>
          <p:nvPr userDrawn="1"/>
        </p:nvSpPr>
        <p:spPr>
          <a:xfrm flipV="1">
            <a:off x="830507" y="1194294"/>
            <a:ext cx="0" cy="4795606"/>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970810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7928658" y="836271"/>
            <a:ext cx="4263342" cy="5185458"/>
          </a:xfrm>
        </p:spPr>
        <p:txBody>
          <a:bodyPr/>
          <a:lstStyle/>
          <a:p>
            <a:r>
              <a:rPr lang="en-US"/>
              <a:t>Click icon to add picture</a:t>
            </a:r>
            <a:endParaRPr lang="en-US" dirty="0"/>
          </a:p>
        </p:txBody>
      </p:sp>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3657597" y="836271"/>
            <a:ext cx="4262400" cy="5185458"/>
          </a:xfrm>
          <a:solidFill>
            <a:schemeClr val="accent1"/>
          </a:solidFill>
        </p:spPr>
        <p:txBody>
          <a:bodyPr lIns="252000" tIns="144000" rIns="144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a:t>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625033" y="1659770"/>
            <a:ext cx="2558005" cy="1325563"/>
          </a:xfrm>
        </p:spPr>
        <p:txBody>
          <a:bodyPr anchor="t"/>
          <a:lstStyle>
            <a:lvl1pPr algn="l">
              <a:defRPr>
                <a:latin typeface="+mj-lt"/>
              </a:defRPr>
            </a:lvl1pPr>
          </a:lstStyle>
          <a:p>
            <a:r>
              <a:rPr lang="en-US" dirty="0"/>
              <a:t>Click to </a:t>
            </a:r>
            <a:br>
              <a:rPr lang="en-US" dirty="0"/>
            </a:br>
            <a:r>
              <a:rPr lang="en-US" dirty="0"/>
              <a:t>Add Title</a:t>
            </a:r>
          </a:p>
        </p:txBody>
      </p:sp>
      <p:sp>
        <p:nvSpPr>
          <p:cNvPr id="9" name="Shape 62" title="Decorative">
            <a:extLst>
              <a:ext uri="{FF2B5EF4-FFF2-40B4-BE49-F238E27FC236}">
                <a16:creationId xmlns:a16="http://schemas.microsoft.com/office/drawing/2014/main" id="{E1A23DB6-E067-4A30-8C4B-98B452428518}"/>
              </a:ext>
            </a:extLst>
          </p:cNvPr>
          <p:cNvSpPr/>
          <p:nvPr userDrawn="1"/>
        </p:nvSpPr>
        <p:spPr>
          <a:xfrm rot="16200000" flipV="1">
            <a:off x="1756506" y="1915220"/>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2174074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0" y="3206186"/>
            <a:ext cx="12192000" cy="3651813"/>
          </a:xfrm>
          <a:solidFill>
            <a:schemeClr val="accent2"/>
          </a:solidFill>
        </p:spPr>
        <p:txBody>
          <a:bodyPr lIns="5400000" tIns="216000" rIns="1800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a:t>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5278053" y="1775520"/>
            <a:ext cx="6435524" cy="1325563"/>
          </a:xfrm>
        </p:spPr>
        <p:txBody>
          <a:bodyPr anchor="b"/>
          <a:lstStyle>
            <a:lvl1pPr algn="l">
              <a:defRPr>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971836" y="1"/>
            <a:ext cx="3523423" cy="3206186"/>
          </a:xfrm>
          <a:solidFill>
            <a:schemeClr val="bg1">
              <a:lumMod val="95000"/>
            </a:schemeClr>
          </a:solidFill>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2"/>
          </p:nvPr>
        </p:nvSpPr>
        <p:spPr>
          <a:xfrm>
            <a:off x="971836" y="3358587"/>
            <a:ext cx="3523423" cy="3206186"/>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9972271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838199" y="4586456"/>
            <a:ext cx="10349090" cy="1577281"/>
          </a:xfrm>
          <a:noFill/>
          <a:ln>
            <a:noFill/>
          </a:ln>
        </p:spPr>
        <p:txBody>
          <a:bodyPr lIns="0" tIns="216000" rIns="0">
            <a:noAutofit/>
          </a:bodyPr>
          <a:lstStyle>
            <a:lvl1pPr marL="0" indent="0" algn="ctr">
              <a:lnSpc>
                <a:spcPct val="100000"/>
              </a:lnSpc>
              <a:buNone/>
              <a:defRPr sz="1400">
                <a:latin typeface="+mn-lt"/>
                <a:cs typeface="Arial" panose="020B0604020202020204" pitchFamily="34" charset="0"/>
              </a:defRPr>
            </a:lvl1pPr>
          </a:lstStyle>
          <a:p>
            <a:pPr lvl="0"/>
            <a:r>
              <a:rPr lang="en-US"/>
              <a:t>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199" y="3717212"/>
            <a:ext cx="10349089" cy="854791"/>
          </a:xfrm>
        </p:spPr>
        <p:txBody>
          <a:bodyPr lIns="0" rIns="0" anchor="b"/>
          <a:lstStyle>
            <a:lvl1pPr algn="ctr">
              <a:defRPr>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838200" y="836271"/>
            <a:ext cx="10349089" cy="2516529"/>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5831282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3" name="Rectangle 2" title="Decorative">
            <a:extLst>
              <a:ext uri="{FF2B5EF4-FFF2-40B4-BE49-F238E27FC236}">
                <a16:creationId xmlns:a16="http://schemas.microsoft.com/office/drawing/2014/main" id="{9DF8596F-E730-47C4-86C3-F4A9B3F78268}"/>
              </a:ext>
            </a:extLst>
          </p:cNvPr>
          <p:cNvSpPr/>
          <p:nvPr userDrawn="1"/>
        </p:nvSpPr>
        <p:spPr>
          <a:xfrm>
            <a:off x="0" y="0"/>
            <a:ext cx="4745620" cy="3428990"/>
          </a:xfrm>
          <a:prstGeom prst="rect">
            <a:avLst/>
          </a:prstGeom>
          <a:solidFill>
            <a:schemeClr val="accent2"/>
          </a:solidFill>
        </p:spPr>
        <p:txBody>
          <a:bodyPr vert="horz" lIns="252000" tIns="144000" rIns="144000" bIns="45720" rtlCol="0">
            <a:noAutofit/>
          </a:bodyPr>
          <a:lstStyle/>
          <a:p>
            <a:pPr lvl="0" indent="0">
              <a:lnSpc>
                <a:spcPct val="100000"/>
              </a:lnSpc>
              <a:spcBef>
                <a:spcPts val="1000"/>
              </a:spcBef>
              <a:buFont typeface="Arial" panose="020B0604020202020204" pitchFamily="34" charset="0"/>
              <a:buNone/>
            </a:pPr>
            <a:endParaRPr lang="en-US" sz="1400" b="0" i="0" dirty="0">
              <a:solidFill>
                <a:schemeClr val="tx2"/>
              </a:solidFill>
              <a:latin typeface="Arial" panose="020B0604020202020204" pitchFamily="34" charset="0"/>
              <a:cs typeface="Arial" panose="020B0604020202020204" pitchFamily="34" charset="0"/>
            </a:endParaRP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4745620" y="3428990"/>
            <a:ext cx="7446380" cy="3429009"/>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200" y="1659770"/>
            <a:ext cx="3085618" cy="1325563"/>
          </a:xfrm>
        </p:spPr>
        <p:txBody>
          <a:bodyPr lIns="0" anchor="t"/>
          <a:lstStyle>
            <a:lvl1pPr algn="l">
              <a:defRPr>
                <a:solidFill>
                  <a:schemeClr val="bg1"/>
                </a:solidFill>
                <a:latin typeface="+mj-lt"/>
              </a:defRPr>
            </a:lvl1pPr>
          </a:lstStyle>
          <a:p>
            <a:r>
              <a:rPr lang="en-US" dirty="0"/>
              <a:t>Click to </a:t>
            </a:r>
            <a:br>
              <a:rPr lang="en-US" dirty="0"/>
            </a:br>
            <a:r>
              <a:rPr lang="en-US" dirty="0"/>
              <a:t>Add Title</a:t>
            </a:r>
          </a:p>
        </p:txBody>
      </p:sp>
      <p:sp>
        <p:nvSpPr>
          <p:cNvPr id="8" name="Text Placeholder 6">
            <a:extLst>
              <a:ext uri="{FF2B5EF4-FFF2-40B4-BE49-F238E27FC236}">
                <a16:creationId xmlns:a16="http://schemas.microsoft.com/office/drawing/2014/main" id="{2E0AB4DF-4264-4631-9A72-72B25F9BEED8}"/>
              </a:ext>
            </a:extLst>
          </p:cNvPr>
          <p:cNvSpPr>
            <a:spLocks noGrp="1"/>
          </p:cNvSpPr>
          <p:nvPr>
            <p:ph type="body" sz="quarter" idx="12" hasCustomPrompt="1"/>
          </p:nvPr>
        </p:nvSpPr>
        <p:spPr>
          <a:xfrm>
            <a:off x="5359078" y="1197273"/>
            <a:ext cx="6121722" cy="382749"/>
          </a:xfrm>
        </p:spPr>
        <p:txBody>
          <a:bodyPr lIns="0" tIns="0" anchor="t">
            <a:normAutofit/>
          </a:bodyPr>
          <a:lstStyle>
            <a:lvl1pPr marL="0" indent="0">
              <a:buNone/>
              <a:defRPr sz="1600" b="1">
                <a:solidFill>
                  <a:schemeClr val="tx1"/>
                </a:solidFill>
                <a:latin typeface="+mj-lt"/>
                <a:cs typeface="Arial" panose="020B0604020202020204" pitchFamily="34" charset="0"/>
              </a:defRPr>
            </a:lvl1pPr>
          </a:lstStyle>
          <a:p>
            <a:pPr lvl="0"/>
            <a:r>
              <a:rPr lang="en-US" dirty="0"/>
              <a:t>Click to add title here</a:t>
            </a:r>
          </a:p>
        </p:txBody>
      </p:sp>
      <p:sp>
        <p:nvSpPr>
          <p:cNvPr id="9" name="Text Placeholder 3">
            <a:extLst>
              <a:ext uri="{FF2B5EF4-FFF2-40B4-BE49-F238E27FC236}">
                <a16:creationId xmlns:a16="http://schemas.microsoft.com/office/drawing/2014/main" id="{0E3F0CD0-D764-45BB-9798-E9046593B3AC}"/>
              </a:ext>
            </a:extLst>
          </p:cNvPr>
          <p:cNvSpPr>
            <a:spLocks noGrp="1"/>
          </p:cNvSpPr>
          <p:nvPr>
            <p:ph type="body" sz="quarter" idx="15"/>
          </p:nvPr>
        </p:nvSpPr>
        <p:spPr>
          <a:xfrm>
            <a:off x="5359078" y="1588155"/>
            <a:ext cx="6121722" cy="1397178"/>
          </a:xfrm>
        </p:spPr>
        <p:txBody>
          <a:bodyPr lIns="0" tIns="0">
            <a:normAutofit/>
          </a:bodyPr>
          <a:lstStyle>
            <a:lvl1pPr marL="0" indent="0">
              <a:lnSpc>
                <a:spcPct val="100000"/>
              </a:lnSpc>
              <a:buNone/>
              <a:defRPr sz="14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a:t>Edit Master text styles</a:t>
            </a:r>
          </a:p>
        </p:txBody>
      </p:sp>
      <p:sp>
        <p:nvSpPr>
          <p:cNvPr id="10" name="Text Placeholder 3">
            <a:extLst>
              <a:ext uri="{FF2B5EF4-FFF2-40B4-BE49-F238E27FC236}">
                <a16:creationId xmlns:a16="http://schemas.microsoft.com/office/drawing/2014/main" id="{0E3F0CD0-D764-45BB-9798-E9046593B3AC}"/>
              </a:ext>
            </a:extLst>
          </p:cNvPr>
          <p:cNvSpPr>
            <a:spLocks noGrp="1"/>
          </p:cNvSpPr>
          <p:nvPr>
            <p:ph type="body" sz="quarter" idx="16"/>
          </p:nvPr>
        </p:nvSpPr>
        <p:spPr>
          <a:xfrm>
            <a:off x="838200" y="3737092"/>
            <a:ext cx="3085618" cy="2663707"/>
          </a:xfrm>
        </p:spPr>
        <p:txBody>
          <a:bodyPr lIns="0" tIns="0">
            <a:normAutofit/>
          </a:bodyPr>
          <a:lstStyle>
            <a:lvl1pPr marL="0" indent="0">
              <a:lnSpc>
                <a:spcPct val="100000"/>
              </a:lnSpc>
              <a:buNone/>
              <a:defRPr sz="20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a:t>Edit Master text styles</a:t>
            </a:r>
          </a:p>
        </p:txBody>
      </p:sp>
    </p:spTree>
    <p:extLst>
      <p:ext uri="{BB962C8B-B14F-4D97-AF65-F5344CB8AC3E}">
        <p14:creationId xmlns:p14="http://schemas.microsoft.com/office/powerpoint/2010/main" val="33363622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C7F92C0C-7E68-45AE-8824-6858C6874760}"/>
              </a:ext>
            </a:extLst>
          </p:cNvPr>
          <p:cNvSpPr>
            <a:spLocks noGrp="1"/>
          </p:cNvSpPr>
          <p:nvPr>
            <p:ph type="title" hasCustomPrompt="1"/>
          </p:nvPr>
        </p:nvSpPr>
        <p:spPr>
          <a:xfrm>
            <a:off x="2282502" y="4973519"/>
            <a:ext cx="7299618" cy="1440000"/>
          </a:xfrm>
          <a:solidFill>
            <a:schemeClr val="accent1"/>
          </a:solidFill>
        </p:spPr>
        <p:txBody>
          <a:bodyPr lIns="216000">
            <a:normAutofit/>
          </a:bodyPr>
          <a:lstStyle>
            <a:lvl1pPr algn="ctr">
              <a:defRPr sz="4000">
                <a:solidFill>
                  <a:schemeClr val="bg1"/>
                </a:solidFill>
                <a:latin typeface="+mj-lt"/>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953602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5295899" y="4288"/>
            <a:ext cx="6896100" cy="6853712"/>
          </a:xfrm>
          <a:solidFill>
            <a:schemeClr val="bg1">
              <a:lumMod val="95000"/>
            </a:schemeClr>
          </a:solidFill>
        </p:spPr>
        <p:txBody>
          <a:bodyPr/>
          <a:lstStyle/>
          <a:p>
            <a:r>
              <a:rPr lang="en-US"/>
              <a:t>Click icon to add picture</a:t>
            </a:r>
            <a:endParaRPr lang="en-US" dirty="0"/>
          </a:p>
        </p:txBody>
      </p:sp>
      <p:sp>
        <p:nvSpPr>
          <p:cNvPr id="9" name="Rectangle 8">
            <a:extLst>
              <a:ext uri="{FF2B5EF4-FFF2-40B4-BE49-F238E27FC236}">
                <a16:creationId xmlns:a16="http://schemas.microsoft.com/office/drawing/2014/main" id="{38CBA09E-664D-42AC-81A8-E6756A655750}"/>
              </a:ext>
            </a:extLst>
          </p:cNvPr>
          <p:cNvSpPr/>
          <p:nvPr userDrawn="1"/>
        </p:nvSpPr>
        <p:spPr>
          <a:xfrm>
            <a:off x="0" y="1539433"/>
            <a:ext cx="8866207" cy="5318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title="Decorative"/>
          <p:cNvSpPr/>
          <p:nvPr userDrawn="1"/>
        </p:nvSpPr>
        <p:spPr>
          <a:xfrm>
            <a:off x="0" y="0"/>
            <a:ext cx="5295899" cy="6858000"/>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798690" y="2040520"/>
            <a:ext cx="4120444" cy="1818655"/>
          </a:xfrm>
        </p:spPr>
        <p:txBody>
          <a:bodyPr anchor="b">
            <a:noAutofit/>
          </a:bodyPr>
          <a:lstStyle>
            <a:lvl1pPr algn="l">
              <a:defRPr sz="5000" b="1">
                <a:solidFill>
                  <a:schemeClr val="bg1"/>
                </a:solidFill>
                <a:latin typeface="+mj-lt"/>
              </a:defRPr>
            </a:lvl1pPr>
          </a:lstStyle>
          <a:p>
            <a:r>
              <a:rPr lang="en-US" dirty="0"/>
              <a:t>CLICK TO ADD TITLE</a:t>
            </a:r>
          </a:p>
        </p:txBody>
      </p:sp>
      <p:sp>
        <p:nvSpPr>
          <p:cNvPr id="10" name="Text Placeholder 12">
            <a:extLst>
              <a:ext uri="{FF2B5EF4-FFF2-40B4-BE49-F238E27FC236}">
                <a16:creationId xmlns:a16="http://schemas.microsoft.com/office/drawing/2014/main" id="{1221857D-ECFA-4D4D-91DF-E36500791501}"/>
              </a:ext>
            </a:extLst>
          </p:cNvPr>
          <p:cNvSpPr>
            <a:spLocks noGrp="1"/>
          </p:cNvSpPr>
          <p:nvPr>
            <p:ph type="body" sz="quarter" idx="15" hasCustomPrompt="1"/>
          </p:nvPr>
        </p:nvSpPr>
        <p:spPr>
          <a:xfrm>
            <a:off x="798690" y="4031658"/>
            <a:ext cx="4120443" cy="338549"/>
          </a:xfrm>
        </p:spPr>
        <p:txBody>
          <a:bodyPr>
            <a:normAutofit/>
          </a:bodyPr>
          <a:lstStyle>
            <a:lvl1pPr marL="0" indent="0" algn="l">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1" name="Shape 62" title="Decorative">
            <a:extLst>
              <a:ext uri="{FF2B5EF4-FFF2-40B4-BE49-F238E27FC236}">
                <a16:creationId xmlns:a16="http://schemas.microsoft.com/office/drawing/2014/main" id="{E1A23DB6-E067-4A30-8C4B-98B452428518}"/>
              </a:ext>
            </a:extLst>
          </p:cNvPr>
          <p:cNvSpPr/>
          <p:nvPr userDrawn="1"/>
        </p:nvSpPr>
        <p:spPr>
          <a:xfrm rot="16200000" flipV="1">
            <a:off x="1893092" y="2764774"/>
            <a:ext cx="0" cy="2188806"/>
          </a:xfrm>
          <a:prstGeom prst="line">
            <a:avLst/>
          </a:prstGeom>
          <a:ln w="25400">
            <a:solidFill>
              <a:schemeClr val="bg1"/>
            </a:solidFill>
            <a:miter lim="400000"/>
          </a:ln>
        </p:spPr>
        <p:txBody>
          <a:bodyPr lIns="19050" tIns="19050" rIns="19050" bIns="19050" anchor="ctr"/>
          <a:lstStyle/>
          <a:p>
            <a:pPr algn="l">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5588500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Tree>
    <p:extLst>
      <p:ext uri="{BB962C8B-B14F-4D97-AF65-F5344CB8AC3E}">
        <p14:creationId xmlns:p14="http://schemas.microsoft.com/office/powerpoint/2010/main" val="26320271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5" name="Text Placeholder 12">
            <a:extLst>
              <a:ext uri="{FF2B5EF4-FFF2-40B4-BE49-F238E27FC236}">
                <a16:creationId xmlns:a16="http://schemas.microsoft.com/office/drawing/2014/main" id="{89A80859-BDA6-44AA-A750-4E06108B9B2B}"/>
              </a:ext>
            </a:extLst>
          </p:cNvPr>
          <p:cNvSpPr>
            <a:spLocks noGrp="1"/>
          </p:cNvSpPr>
          <p:nvPr>
            <p:ph type="body" sz="quarter" idx="14"/>
          </p:nvPr>
        </p:nvSpPr>
        <p:spPr>
          <a:xfrm>
            <a:off x="4887474" y="3665204"/>
            <a:ext cx="7304526" cy="2196780"/>
          </a:xfrm>
          <a:solidFill>
            <a:schemeClr val="accent1"/>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a:t>Edit Master text styles</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4887473" y="3665204"/>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2597402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3" name="Text Placeholder 12">
            <a:extLst>
              <a:ext uri="{FF2B5EF4-FFF2-40B4-BE49-F238E27FC236}">
                <a16:creationId xmlns:a16="http://schemas.microsoft.com/office/drawing/2014/main" id="{89A80859-BDA6-44AA-A750-4E06108B9B2B}"/>
              </a:ext>
            </a:extLst>
          </p:cNvPr>
          <p:cNvSpPr>
            <a:spLocks noGrp="1"/>
          </p:cNvSpPr>
          <p:nvPr>
            <p:ph type="body" sz="quarter" idx="14"/>
          </p:nvPr>
        </p:nvSpPr>
        <p:spPr>
          <a:xfrm>
            <a:off x="4887474" y="3665204"/>
            <a:ext cx="7304526" cy="2196780"/>
          </a:xfrm>
          <a:solidFill>
            <a:schemeClr val="accent2"/>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a:t>Edit Master text styles</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flipV="1">
            <a:off x="4887473" y="3665204"/>
            <a:ext cx="1"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29559417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66147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3"/>
            <a:ext cx="12192000" cy="5497975"/>
          </a:xfrm>
        </p:spPr>
        <p:txBody>
          <a:bodyPr/>
          <a:lstStyle/>
          <a:p>
            <a:r>
              <a:rPr lang="en-US"/>
              <a:t>Click icon to add picture</a:t>
            </a:r>
            <a:endParaRPr lang="en-US" dirty="0"/>
          </a:p>
        </p:txBody>
      </p:sp>
    </p:spTree>
    <p:extLst>
      <p:ext uri="{BB962C8B-B14F-4D97-AF65-F5344CB8AC3E}">
        <p14:creationId xmlns:p14="http://schemas.microsoft.com/office/powerpoint/2010/main" val="21259541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0843891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3"/>
            <a:ext cx="12192000" cy="5497975"/>
          </a:xfrm>
        </p:spPr>
        <p:txBody>
          <a:bodyPr/>
          <a:lstStyle/>
          <a:p>
            <a:r>
              <a:rPr lang="en-US"/>
              <a:t>Click icon to add picture</a:t>
            </a:r>
            <a:endParaRPr lang="en-US" dirty="0"/>
          </a:p>
        </p:txBody>
      </p:sp>
    </p:spTree>
    <p:extLst>
      <p:ext uri="{BB962C8B-B14F-4D97-AF65-F5344CB8AC3E}">
        <p14:creationId xmlns:p14="http://schemas.microsoft.com/office/powerpoint/2010/main" val="338258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p:cNvSpPr/>
          <p:nvPr userDrawn="1"/>
        </p:nvSpPr>
        <p:spPr>
          <a:xfrm>
            <a:off x="0" y="4735870"/>
            <a:ext cx="12192000" cy="150043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7136611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title="Decorative"/>
          <p:cNvSpPr/>
          <p:nvPr userDrawn="1"/>
        </p:nvSpPr>
        <p:spPr>
          <a:xfrm>
            <a:off x="0" y="4735870"/>
            <a:ext cx="12192000" cy="1500431"/>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0017970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title="Decorative"/>
          <p:cNvSpPr/>
          <p:nvPr userDrawn="1"/>
        </p:nvSpPr>
        <p:spPr>
          <a:xfrm>
            <a:off x="0" y="4735870"/>
            <a:ext cx="12192000" cy="1500431"/>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8263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8"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3872090" y="2905535"/>
            <a:ext cx="4120444" cy="891250"/>
          </a:xfrm>
        </p:spPr>
        <p:txBody>
          <a:bodyPr anchor="t">
            <a:noAutofit/>
          </a:bodyPr>
          <a:lstStyle>
            <a:lvl1pPr algn="ct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3872090" y="3993558"/>
            <a:ext cx="4120443"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5932310" y="2726675"/>
            <a:ext cx="1"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2" name="Rectangle 1" title="Decorative"/>
          <p:cNvSpPr/>
          <p:nvPr userDrawn="1"/>
        </p:nvSpPr>
        <p:spPr>
          <a:xfrm>
            <a:off x="3872089" y="860778"/>
            <a:ext cx="4120444"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16583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2"/>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2">
                    <a:lumMod val="75000"/>
                    <a:lumOff val="25000"/>
                    <a:alpha val="20000"/>
                  </a:schemeClr>
                </a:solidFill>
                <a:latin typeface="+mj-lt"/>
                <a:cs typeface="Arial" panose="020B0604020202020204" pitchFamily="34" charset="0"/>
              </a:defRPr>
            </a:lvl1pPr>
          </a:lstStyle>
          <a:p>
            <a:pPr lvl="0"/>
            <a:r>
              <a:rPr lang="en-US" dirty="0"/>
              <a:t>1</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2948043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1"/>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1">
                    <a:lumMod val="60000"/>
                    <a:lumOff val="40000"/>
                    <a:alpha val="20000"/>
                  </a:schemeClr>
                </a:solidFill>
                <a:latin typeface="+mj-lt"/>
                <a:cs typeface="Arial" panose="020B0604020202020204" pitchFamily="34" charset="0"/>
              </a:defRPr>
            </a:lvl1pPr>
          </a:lstStyle>
          <a:p>
            <a:pPr lvl="0"/>
            <a:r>
              <a:rPr lang="en-US" dirty="0"/>
              <a:t>2</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26495172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4"/>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4">
                    <a:lumMod val="40000"/>
                    <a:lumOff val="60000"/>
                    <a:alpha val="20000"/>
                  </a:schemeClr>
                </a:solidFill>
                <a:latin typeface="+mj-lt"/>
                <a:cs typeface="Arial" panose="020B0604020202020204" pitchFamily="34" charset="0"/>
              </a:defRPr>
            </a:lvl1pPr>
          </a:lstStyle>
          <a:p>
            <a:pPr lvl="0"/>
            <a:r>
              <a:rPr lang="en-US" dirty="0"/>
              <a:t>3</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36834422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2">
              <a:lumMod val="75000"/>
              <a:lumOff val="25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1</a:t>
            </a:r>
          </a:p>
        </p:txBody>
      </p:sp>
    </p:spTree>
    <p:extLst>
      <p:ext uri="{BB962C8B-B14F-4D97-AF65-F5344CB8AC3E}">
        <p14:creationId xmlns:p14="http://schemas.microsoft.com/office/powerpoint/2010/main" val="40552306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1">
              <a:lumMod val="60000"/>
              <a:lumOff val="40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11717688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4">
              <a:lumMod val="40000"/>
              <a:lumOff val="60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27217497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9791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0"/>
            <a:ext cx="6057900" cy="6857995"/>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a:t>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Edit Master text styles</a:t>
            </a:r>
          </a:p>
        </p:txBody>
      </p:sp>
      <p:sp>
        <p:nvSpPr>
          <p:cNvPr id="15"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6749917" y="1002146"/>
            <a:ext cx="885235" cy="885235"/>
          </a:xfrm>
          <a:prstGeom prst="ellipse">
            <a:avLst/>
          </a:prstGeom>
          <a:solidFill>
            <a:schemeClr val="bg1"/>
          </a:solidFill>
          <a:ln w="19050">
            <a:noFill/>
          </a:ln>
        </p:spPr>
        <p:txBody>
          <a:bodyPr>
            <a:normAutofit/>
          </a:bodyPr>
          <a:lstStyle>
            <a:lvl1pPr>
              <a:defRPr sz="800"/>
            </a:lvl1pPr>
          </a:lstStyle>
          <a:p>
            <a:r>
              <a:rPr lang="en-US" noProof="0"/>
              <a:t>Click icon to add picture</a:t>
            </a:r>
            <a:endParaRPr lang="en-US" noProof="0" dirty="0"/>
          </a:p>
        </p:txBody>
      </p:sp>
      <p:sp>
        <p:nvSpPr>
          <p:cNvPr id="21" name="Picture Placeholder 5" title="Decorative">
            <a:extLst>
              <a:ext uri="{FF2B5EF4-FFF2-40B4-BE49-F238E27FC236}">
                <a16:creationId xmlns:a16="http://schemas.microsoft.com/office/drawing/2014/main" id="{44A0EDB5-B80A-4225-9741-99690ADBCE8D}"/>
              </a:ext>
            </a:extLst>
          </p:cNvPr>
          <p:cNvSpPr>
            <a:spLocks noGrp="1"/>
          </p:cNvSpPr>
          <p:nvPr>
            <p:ph type="pic" sz="quarter" idx="14"/>
          </p:nvPr>
        </p:nvSpPr>
        <p:spPr>
          <a:xfrm>
            <a:off x="6749917" y="2291505"/>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2" name="Picture Placeholder 5" title="Decorative">
            <a:extLst>
              <a:ext uri="{FF2B5EF4-FFF2-40B4-BE49-F238E27FC236}">
                <a16:creationId xmlns:a16="http://schemas.microsoft.com/office/drawing/2014/main" id="{E5C18081-A6EE-421D-96AC-0A7FA46F744A}"/>
              </a:ext>
            </a:extLst>
          </p:cNvPr>
          <p:cNvSpPr>
            <a:spLocks noGrp="1"/>
          </p:cNvSpPr>
          <p:nvPr>
            <p:ph type="pic" sz="quarter" idx="15"/>
          </p:nvPr>
        </p:nvSpPr>
        <p:spPr>
          <a:xfrm>
            <a:off x="6749917" y="3580864"/>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3" name="Picture Placeholder 5" title="Decorative">
            <a:extLst>
              <a:ext uri="{FF2B5EF4-FFF2-40B4-BE49-F238E27FC236}">
                <a16:creationId xmlns:a16="http://schemas.microsoft.com/office/drawing/2014/main" id="{1D21CB0A-3210-4B51-85A0-5111AEBA214F}"/>
              </a:ext>
            </a:extLst>
          </p:cNvPr>
          <p:cNvSpPr>
            <a:spLocks noGrp="1"/>
          </p:cNvSpPr>
          <p:nvPr>
            <p:ph type="pic" sz="quarter" idx="16"/>
          </p:nvPr>
        </p:nvSpPr>
        <p:spPr>
          <a:xfrm>
            <a:off x="6749917" y="4870223"/>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solidFill>
                  <a:schemeClr val="bg1"/>
                </a:solidFill>
              </a:defRPr>
            </a:lvl1pPr>
          </a:lstStyle>
          <a:p>
            <a:r>
              <a:rPr lang="en-US" noProof="0"/>
              <a:t>Click to Add Slide Title Here</a:t>
            </a:r>
          </a:p>
        </p:txBody>
      </p:sp>
      <p:sp>
        <p:nvSpPr>
          <p:cNvPr id="25"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bg1"/>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6"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noProof="0"/>
              <a:t>Edit Master text styles</a:t>
            </a:r>
          </a:p>
        </p:txBody>
      </p:sp>
      <p:sp>
        <p:nvSpPr>
          <p:cNvPr id="27"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solidFill>
                <a:schemeClr val="bg1"/>
              </a:solidFill>
            </a:endParaRPr>
          </a:p>
        </p:txBody>
      </p:sp>
    </p:spTree>
    <p:extLst>
      <p:ext uri="{BB962C8B-B14F-4D97-AF65-F5344CB8AC3E}">
        <p14:creationId xmlns:p14="http://schemas.microsoft.com/office/powerpoint/2010/main" val="4144426491"/>
      </p:ext>
    </p:extLst>
  </p:cSld>
  <p:clrMapOvr>
    <a:masterClrMapping/>
  </p:clrMapOvr>
  <p:extLst>
    <p:ext uri="{DCECCB84-F9BA-43D5-87BE-67443E8EF086}">
      <p15:sldGuideLst xmlns:p15="http://schemas.microsoft.com/office/powerpoint/2012/main">
        <p15:guide id="1" orient="horz" pos="2160">
          <p15:clr>
            <a:srgbClr val="FBAE40"/>
          </p15:clr>
        </p15:guide>
        <p15:guide id="2" pos="5382"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58980"/>
            <a:ext cx="3977648" cy="731694"/>
          </a:xfrm>
        </p:spPr>
        <p:txBody>
          <a:bodyPr anchor="ctr">
            <a:normAutofit/>
          </a:bodyPr>
          <a:lstStyle>
            <a:lvl1pPr marL="0" indent="0">
              <a:buNone/>
              <a:defRPr sz="1400"/>
            </a:lvl1pPr>
          </a:lstStyle>
          <a:p>
            <a:pPr lvl="0"/>
            <a:r>
              <a:rPr lang="en-US" noProof="0"/>
              <a:t>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Edit Master text styles</a:t>
            </a:r>
          </a:p>
        </p:txBody>
      </p:sp>
      <p:sp>
        <p:nvSpPr>
          <p:cNvPr id="1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lvl1pPr>
          </a:lstStyle>
          <a:p>
            <a:r>
              <a:rPr lang="en-US" noProof="0"/>
              <a:t>Click to Add Slide Title Here</a:t>
            </a:r>
          </a:p>
        </p:txBody>
      </p:sp>
      <p:sp>
        <p:nvSpPr>
          <p:cNvPr id="20"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4"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noProof="0"/>
              <a:t>Edit Master text styles</a:t>
            </a:r>
          </a:p>
        </p:txBody>
      </p:sp>
      <p:sp>
        <p:nvSpPr>
          <p:cNvPr id="2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 name="Oval 1">
            <a:extLst>
              <a:ext uri="{FF2B5EF4-FFF2-40B4-BE49-F238E27FC236}">
                <a16:creationId xmlns:a16="http://schemas.microsoft.com/office/drawing/2014/main" id="{7E5B409A-28A1-4F13-9C1C-E15291930DF1}"/>
              </a:ext>
            </a:extLst>
          </p:cNvPr>
          <p:cNvSpPr/>
          <p:nvPr userDrawn="1"/>
        </p:nvSpPr>
        <p:spPr>
          <a:xfrm>
            <a:off x="6721671" y="1047456"/>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Oval 16">
            <a:extLst>
              <a:ext uri="{FF2B5EF4-FFF2-40B4-BE49-F238E27FC236}">
                <a16:creationId xmlns:a16="http://schemas.microsoft.com/office/drawing/2014/main" id="{B0A9508C-D302-4643-AFFA-37BE20A4CF91}"/>
              </a:ext>
            </a:extLst>
          </p:cNvPr>
          <p:cNvSpPr/>
          <p:nvPr userDrawn="1"/>
        </p:nvSpPr>
        <p:spPr>
          <a:xfrm>
            <a:off x="6721671" y="2342488"/>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3C430BF1-F654-4C13-9094-97AE78B80696}"/>
              </a:ext>
            </a:extLst>
          </p:cNvPr>
          <p:cNvSpPr/>
          <p:nvPr userDrawn="1"/>
        </p:nvSpPr>
        <p:spPr>
          <a:xfrm>
            <a:off x="6721671" y="3644740"/>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Oval 26">
            <a:extLst>
              <a:ext uri="{FF2B5EF4-FFF2-40B4-BE49-F238E27FC236}">
                <a16:creationId xmlns:a16="http://schemas.microsoft.com/office/drawing/2014/main" id="{94F3E6A2-CCB8-4870-9797-40002216D2B3}"/>
              </a:ext>
            </a:extLst>
          </p:cNvPr>
          <p:cNvSpPr/>
          <p:nvPr userDrawn="1"/>
        </p:nvSpPr>
        <p:spPr>
          <a:xfrm>
            <a:off x="6721671" y="4935469"/>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3">
            <a:extLst>
              <a:ext uri="{FF2B5EF4-FFF2-40B4-BE49-F238E27FC236}">
                <a16:creationId xmlns:a16="http://schemas.microsoft.com/office/drawing/2014/main" id="{83725AD6-E3CC-4FAC-94F3-1F4CB56D222F}"/>
              </a:ext>
            </a:extLst>
          </p:cNvPr>
          <p:cNvSpPr>
            <a:spLocks noGrp="1"/>
          </p:cNvSpPr>
          <p:nvPr>
            <p:ph type="pic" sz="quarter" idx="21"/>
          </p:nvPr>
        </p:nvSpPr>
        <p:spPr>
          <a:xfrm>
            <a:off x="6874411" y="1200196"/>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28" name="Picture Placeholder 3">
            <a:extLst>
              <a:ext uri="{FF2B5EF4-FFF2-40B4-BE49-F238E27FC236}">
                <a16:creationId xmlns:a16="http://schemas.microsoft.com/office/drawing/2014/main" id="{C80D4B49-1275-4A83-A987-EC233FB6CC38}"/>
              </a:ext>
            </a:extLst>
          </p:cNvPr>
          <p:cNvSpPr>
            <a:spLocks noGrp="1"/>
          </p:cNvSpPr>
          <p:nvPr>
            <p:ph type="pic" sz="quarter" idx="22"/>
          </p:nvPr>
        </p:nvSpPr>
        <p:spPr>
          <a:xfrm>
            <a:off x="6874411" y="2506752"/>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29" name="Picture Placeholder 3">
            <a:extLst>
              <a:ext uri="{FF2B5EF4-FFF2-40B4-BE49-F238E27FC236}">
                <a16:creationId xmlns:a16="http://schemas.microsoft.com/office/drawing/2014/main" id="{7B475AE2-C1A9-4191-A31B-5D6893397E23}"/>
              </a:ext>
            </a:extLst>
          </p:cNvPr>
          <p:cNvSpPr>
            <a:spLocks noGrp="1"/>
          </p:cNvSpPr>
          <p:nvPr>
            <p:ph type="pic" sz="quarter" idx="23"/>
          </p:nvPr>
        </p:nvSpPr>
        <p:spPr>
          <a:xfrm>
            <a:off x="6874411" y="3797479"/>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30" name="Picture Placeholder 3">
            <a:extLst>
              <a:ext uri="{FF2B5EF4-FFF2-40B4-BE49-F238E27FC236}">
                <a16:creationId xmlns:a16="http://schemas.microsoft.com/office/drawing/2014/main" id="{C29F28E2-C28B-447C-818F-8676A82EEAA9}"/>
              </a:ext>
            </a:extLst>
          </p:cNvPr>
          <p:cNvSpPr>
            <a:spLocks noGrp="1"/>
          </p:cNvSpPr>
          <p:nvPr>
            <p:ph type="pic" sz="quarter" idx="24"/>
          </p:nvPr>
        </p:nvSpPr>
        <p:spPr>
          <a:xfrm>
            <a:off x="6874411" y="5088208"/>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219225103"/>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3721472"/>
            <a:ext cx="12192000" cy="3136523"/>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vl1pPr>
          </a:lstStyle>
          <a:p>
            <a:r>
              <a:rPr lang="en-US" noProof="0"/>
              <a:t>Click to Add Slide 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1378803" y="2592710"/>
            <a:ext cx="973759" cy="973759"/>
          </a:xfrm>
          <a:prstGeom prst="ellipse">
            <a:avLst/>
          </a:prstGeom>
          <a:solidFill>
            <a:schemeClr val="bg1"/>
          </a:solidFill>
          <a:ln w="19050">
            <a:noFill/>
          </a:ln>
        </p:spPr>
        <p:txBody>
          <a:bodyPr>
            <a:normAutofit/>
          </a:bodyPr>
          <a:lstStyle>
            <a:lvl1pPr>
              <a:defRPr sz="800"/>
            </a:lvl1pPr>
          </a:lstStyle>
          <a:p>
            <a:r>
              <a:rPr lang="en-US" noProof="0"/>
              <a:t>Click icon to add picture</a:t>
            </a:r>
            <a:endParaRPr lang="en-US" noProof="0" dirty="0"/>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422610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7073413"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992071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3920809"/>
            <a:ext cx="2469806" cy="731694"/>
          </a:xfrm>
        </p:spPr>
        <p:txBody>
          <a:bodyPr anchor="t">
            <a:normAutofit/>
          </a:bodyPr>
          <a:lstStyle>
            <a:lvl1pPr marL="0" indent="0" algn="ctr">
              <a:buNone/>
              <a:defRPr sz="1400">
                <a:solidFill>
                  <a:schemeClr val="bg1"/>
                </a:solidFill>
              </a:defRPr>
            </a:lvl1pPr>
          </a:lstStyle>
          <a:p>
            <a:pPr lvl="0"/>
            <a:r>
              <a:rPr lang="en-US" noProof="0"/>
              <a:t>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3923752"/>
            <a:ext cx="2469806" cy="731694"/>
          </a:xfrm>
        </p:spPr>
        <p:txBody>
          <a:bodyPr anchor="t">
            <a:normAutofit/>
          </a:bodyPr>
          <a:lstStyle>
            <a:lvl1pPr marL="0" indent="0" algn="ctr">
              <a:buNone/>
              <a:defRPr sz="1400">
                <a:solidFill>
                  <a:schemeClr val="bg1"/>
                </a:solidFill>
              </a:defRPr>
            </a:lvl1pPr>
          </a:lstStyle>
          <a:p>
            <a:pPr lvl="0"/>
            <a:r>
              <a:rPr lang="en-US" noProof="0"/>
              <a:t>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3920809"/>
            <a:ext cx="2469806" cy="731694"/>
          </a:xfrm>
        </p:spPr>
        <p:txBody>
          <a:bodyPr anchor="t">
            <a:normAutofit/>
          </a:bodyPr>
          <a:lstStyle>
            <a:lvl1pPr marL="0" indent="0" algn="ctr">
              <a:buNone/>
              <a:defRPr sz="1400">
                <a:solidFill>
                  <a:schemeClr val="bg1"/>
                </a:solidFill>
              </a:defRPr>
            </a:lvl1pPr>
          </a:lstStyle>
          <a:p>
            <a:pPr lvl="0"/>
            <a:r>
              <a:rPr lang="en-US" noProof="0"/>
              <a:t>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3916626"/>
            <a:ext cx="2469806" cy="731694"/>
          </a:xfrm>
        </p:spPr>
        <p:txBody>
          <a:bodyPr anchor="t">
            <a:normAutofit/>
          </a:bodyPr>
          <a:lstStyle>
            <a:lvl1pPr marL="0" indent="0" algn="ctr">
              <a:buNone/>
              <a:defRPr sz="1400">
                <a:solidFill>
                  <a:schemeClr val="bg1"/>
                </a:solidFill>
              </a:defRPr>
            </a:lvl1pPr>
          </a:lstStyle>
          <a:p>
            <a:pPr lvl="0"/>
            <a:r>
              <a:rPr lang="en-US" noProof="0"/>
              <a:t>Edit Master text styles</a:t>
            </a:r>
          </a:p>
        </p:txBody>
      </p:sp>
      <p:sp>
        <p:nvSpPr>
          <p:cNvPr id="20"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541483"/>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a:t>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638410284"/>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with Imag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33285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4601529"/>
            <a:ext cx="2469806" cy="1562154"/>
          </a:xfrm>
        </p:spPr>
        <p:txBody>
          <a:bodyPr anchor="t">
            <a:normAutofit/>
          </a:bodyPr>
          <a:lstStyle>
            <a:lvl1pPr marL="0" indent="0" algn="ctr">
              <a:buNone/>
              <a:defRPr sz="1400"/>
            </a:lvl1pPr>
          </a:lstStyle>
          <a:p>
            <a:pPr lvl="0"/>
            <a:r>
              <a:rPr lang="en-US" noProof="0"/>
              <a:t>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4604472"/>
            <a:ext cx="2469806" cy="1562154"/>
          </a:xfrm>
        </p:spPr>
        <p:txBody>
          <a:bodyPr anchor="t">
            <a:normAutofit/>
          </a:bodyPr>
          <a:lstStyle>
            <a:lvl1pPr marL="0" indent="0" algn="ctr">
              <a:buNone/>
              <a:defRPr sz="1400"/>
            </a:lvl1pPr>
          </a:lstStyle>
          <a:p>
            <a:pPr lvl="0"/>
            <a:r>
              <a:rPr lang="en-US" noProof="0"/>
              <a:t>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4601529"/>
            <a:ext cx="2469806" cy="1562154"/>
          </a:xfrm>
        </p:spPr>
        <p:txBody>
          <a:bodyPr anchor="t">
            <a:normAutofit/>
          </a:bodyPr>
          <a:lstStyle>
            <a:lvl1pPr marL="0" indent="0" algn="ctr">
              <a:buNone/>
              <a:defRPr sz="1400"/>
            </a:lvl1pPr>
          </a:lstStyle>
          <a:p>
            <a:pPr lvl="0"/>
            <a:r>
              <a:rPr lang="en-US" noProof="0"/>
              <a:t>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4597346"/>
            <a:ext cx="2469806" cy="1562154"/>
          </a:xfrm>
        </p:spPr>
        <p:txBody>
          <a:bodyPr anchor="t">
            <a:normAutofit/>
          </a:bodyPr>
          <a:lstStyle>
            <a:lvl1pPr marL="0" indent="0" algn="ctr">
              <a:buNone/>
              <a:defRPr sz="1400"/>
            </a:lvl1pPr>
          </a:lstStyle>
          <a:p>
            <a:pPr lvl="0"/>
            <a:r>
              <a:rPr lang="en-US" noProof="0"/>
              <a:t>Edit Master text styles</a:t>
            </a:r>
          </a:p>
        </p:txBody>
      </p:sp>
      <p:sp>
        <p:nvSpPr>
          <p:cNvPr id="12"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vl1pPr>
          </a:lstStyle>
          <a:p>
            <a:r>
              <a:rPr lang="en-US" noProof="0"/>
              <a:t>Click to Add Slide Title Here</a:t>
            </a:r>
          </a:p>
        </p:txBody>
      </p:sp>
      <p:sp>
        <p:nvSpPr>
          <p:cNvPr id="15"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731691"/>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a:t>Edit Master text styles</a:t>
            </a:r>
          </a:p>
        </p:txBody>
      </p:sp>
      <p:sp>
        <p:nvSpPr>
          <p:cNvPr id="17"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0" name="Oval 19">
            <a:extLst>
              <a:ext uri="{FF2B5EF4-FFF2-40B4-BE49-F238E27FC236}">
                <a16:creationId xmlns:a16="http://schemas.microsoft.com/office/drawing/2014/main" id="{7D7457D0-C252-49A3-9635-C29B38A49BDC}"/>
              </a:ext>
            </a:extLst>
          </p:cNvPr>
          <p:cNvSpPr/>
          <p:nvPr userDrawn="1"/>
        </p:nvSpPr>
        <p:spPr>
          <a:xfrm>
            <a:off x="117962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566715FF-568E-4151-A75B-79EC2EC52AED}"/>
              </a:ext>
            </a:extLst>
          </p:cNvPr>
          <p:cNvSpPr/>
          <p:nvPr userDrawn="1"/>
        </p:nvSpPr>
        <p:spPr>
          <a:xfrm>
            <a:off x="4025670"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EE41CAAB-44C4-48D7-80E1-3BF0D8006A5A}"/>
              </a:ext>
            </a:extLst>
          </p:cNvPr>
          <p:cNvSpPr/>
          <p:nvPr userDrawn="1"/>
        </p:nvSpPr>
        <p:spPr>
          <a:xfrm>
            <a:off x="687171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id="{3251A171-181E-416A-9BB8-F6DBEB470707}"/>
              </a:ext>
            </a:extLst>
          </p:cNvPr>
          <p:cNvSpPr/>
          <p:nvPr userDrawn="1"/>
        </p:nvSpPr>
        <p:spPr>
          <a:xfrm>
            <a:off x="9717761"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3">
            <a:extLst>
              <a:ext uri="{FF2B5EF4-FFF2-40B4-BE49-F238E27FC236}">
                <a16:creationId xmlns:a16="http://schemas.microsoft.com/office/drawing/2014/main" id="{FE6EF7CF-2190-49FE-8BAE-D2863ECD5CAD}"/>
              </a:ext>
            </a:extLst>
          </p:cNvPr>
          <p:cNvSpPr>
            <a:spLocks noGrp="1"/>
          </p:cNvSpPr>
          <p:nvPr>
            <p:ph type="pic" sz="quarter" idx="21"/>
          </p:nvPr>
        </p:nvSpPr>
        <p:spPr>
          <a:xfrm>
            <a:off x="13955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5" name="Picture Placeholder 3">
            <a:extLst>
              <a:ext uri="{FF2B5EF4-FFF2-40B4-BE49-F238E27FC236}">
                <a16:creationId xmlns:a16="http://schemas.microsoft.com/office/drawing/2014/main" id="{47D99824-ECF4-4A44-A7CE-84F3AC262C34}"/>
              </a:ext>
            </a:extLst>
          </p:cNvPr>
          <p:cNvSpPr>
            <a:spLocks noGrp="1"/>
          </p:cNvSpPr>
          <p:nvPr>
            <p:ph type="pic" sz="quarter" idx="22"/>
          </p:nvPr>
        </p:nvSpPr>
        <p:spPr>
          <a:xfrm>
            <a:off x="42149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6" name="Picture Placeholder 3">
            <a:extLst>
              <a:ext uri="{FF2B5EF4-FFF2-40B4-BE49-F238E27FC236}">
                <a16:creationId xmlns:a16="http://schemas.microsoft.com/office/drawing/2014/main" id="{F1AE9D02-1431-4CC3-8919-5D21732C45C5}"/>
              </a:ext>
            </a:extLst>
          </p:cNvPr>
          <p:cNvSpPr>
            <a:spLocks noGrp="1"/>
          </p:cNvSpPr>
          <p:nvPr>
            <p:ph type="pic" sz="quarter" idx="23"/>
          </p:nvPr>
        </p:nvSpPr>
        <p:spPr>
          <a:xfrm>
            <a:off x="70978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7" name="Picture Placeholder 3">
            <a:extLst>
              <a:ext uri="{FF2B5EF4-FFF2-40B4-BE49-F238E27FC236}">
                <a16:creationId xmlns:a16="http://schemas.microsoft.com/office/drawing/2014/main" id="{69207058-4EB8-4D3C-B236-53DC24F30D93}"/>
              </a:ext>
            </a:extLst>
          </p:cNvPr>
          <p:cNvSpPr>
            <a:spLocks noGrp="1"/>
          </p:cNvSpPr>
          <p:nvPr>
            <p:ph type="pic" sz="quarter" idx="24"/>
          </p:nvPr>
        </p:nvSpPr>
        <p:spPr>
          <a:xfrm>
            <a:off x="99553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62005503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6134100" y="0"/>
            <a:ext cx="6057900" cy="6857995"/>
          </a:xfrm>
          <a:prstGeom prst="rect">
            <a:avLst/>
          </a:prstGeom>
          <a:solidFill>
            <a:srgbClr val="DFE3E9"/>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2234610"/>
            <a:ext cx="4008437" cy="1395208"/>
          </a:xfrm>
        </p:spPr>
        <p:txBody>
          <a:bodyPr lIns="0" anchor="b"/>
          <a:lstStyle>
            <a:lvl1pPr>
              <a:defRPr b="1"/>
            </a:lvl1pPr>
          </a:lstStyle>
          <a:p>
            <a:r>
              <a:rPr lang="en-US" noProof="0"/>
              <a:t>Click to Add Slide Title Here</a:t>
            </a:r>
          </a:p>
        </p:txBody>
      </p:sp>
      <p:sp>
        <p:nvSpPr>
          <p:cNvPr id="17"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3695479"/>
            <a:ext cx="4008437"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6602922" y="954224"/>
            <a:ext cx="973759" cy="973759"/>
          </a:xfrm>
          <a:prstGeom prst="ellipse">
            <a:avLst/>
          </a:prstGeom>
          <a:noFill/>
          <a:ln w="38100">
            <a:noFill/>
          </a:ln>
        </p:spPr>
        <p:txBody>
          <a:bodyPr>
            <a:normAutofit/>
          </a:bodyPr>
          <a:lstStyle>
            <a:lvl1pPr>
              <a:defRPr sz="800"/>
            </a:lvl1pPr>
          </a:lstStyle>
          <a:p>
            <a:r>
              <a:rPr lang="en-US" noProof="0"/>
              <a:t>Click icon to add picture</a:t>
            </a:r>
            <a:endParaRPr lang="en-US" noProof="0" dirty="0"/>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6602922" y="2245735"/>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6602922" y="3537246"/>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6602922" y="4828757"/>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a:t>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3276108"/>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419466795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3" name="Rectangle 2" title="Decorative"/>
          <p:cNvSpPr/>
          <p:nvPr userDrawn="1"/>
        </p:nvSpPr>
        <p:spPr>
          <a:xfrm>
            <a:off x="0" y="0"/>
            <a:ext cx="12192000" cy="28096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FBBE79-9A2D-485C-A5FF-D6F6AFD2AFC3}"/>
              </a:ext>
            </a:extLst>
          </p:cNvPr>
          <p:cNvSpPr>
            <a:spLocks noGrp="1"/>
          </p:cNvSpPr>
          <p:nvPr>
            <p:ph type="title"/>
          </p:nvPr>
        </p:nvSpPr>
        <p:spPr>
          <a:xfrm>
            <a:off x="1513581" y="597067"/>
            <a:ext cx="8768625" cy="1149325"/>
          </a:xfrm>
        </p:spPr>
        <p:txBody>
          <a:bodyPr lIns="0"/>
          <a:lstStyle>
            <a:lvl1pPr algn="ctr">
              <a:defRPr>
                <a:solidFill>
                  <a:schemeClr val="bg1"/>
                </a:solidFill>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1038871" y="3050995"/>
            <a:ext cx="1643384" cy="1643384"/>
          </a:xfrm>
          <a:prstGeom prst="rect">
            <a:avLst/>
          </a:prstGeom>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3842264" y="3050995"/>
            <a:ext cx="1643384" cy="1643384"/>
          </a:xfrm>
          <a:prstGeom prst="rect">
            <a:avLst/>
          </a:prstGeom>
        </p:spPr>
        <p:txBody>
          <a:bodyPr/>
          <a:lstStyle/>
          <a:p>
            <a:r>
              <a:rPr lang="en-US"/>
              <a:t>Click icon to add picture</a:t>
            </a:r>
            <a:endParaRPr lang="en-US" dirty="0"/>
          </a:p>
        </p:txBody>
      </p:sp>
      <p:sp>
        <p:nvSpPr>
          <p:cNvPr id="7"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6645657" y="3061267"/>
            <a:ext cx="1643384" cy="1643384"/>
          </a:xfrm>
          <a:prstGeom prst="rect">
            <a:avLst/>
          </a:prstGeom>
        </p:spPr>
        <p:txBody>
          <a:bodyPr/>
          <a:lstStyle/>
          <a:p>
            <a:r>
              <a:rPr lang="en-US"/>
              <a:t>Click icon to add picture</a:t>
            </a:r>
            <a:endParaRPr lang="en-US" dirty="0"/>
          </a:p>
        </p:txBody>
      </p:sp>
      <p:sp>
        <p:nvSpPr>
          <p:cNvPr id="8"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9449049" y="3061267"/>
            <a:ext cx="1643384" cy="1643384"/>
          </a:xfrm>
          <a:prstGeom prst="rect">
            <a:avLst/>
          </a:prstGeom>
        </p:spPr>
        <p:txBody>
          <a:bodyPr/>
          <a:lstStyle/>
          <a:p>
            <a:r>
              <a:rPr lang="en-US"/>
              <a:t>Click icon to add picture</a:t>
            </a: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p:ph type="body" sz="quarter" idx="15"/>
          </p:nvPr>
        </p:nvSpPr>
        <p:spPr>
          <a:xfrm>
            <a:off x="604711"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p:ph type="body" sz="quarter" idx="16" hasCustomPrompt="1"/>
          </p:nvPr>
        </p:nvSpPr>
        <p:spPr>
          <a:xfrm>
            <a:off x="604711"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p:ph type="body" sz="quarter" idx="17"/>
          </p:nvPr>
        </p:nvSpPr>
        <p:spPr>
          <a:xfrm>
            <a:off x="3410942"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p:ph type="body" sz="quarter" idx="18" hasCustomPrompt="1"/>
          </p:nvPr>
        </p:nvSpPr>
        <p:spPr>
          <a:xfrm>
            <a:off x="3410942"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7" name="Text Placeholder 6">
            <a:extLst>
              <a:ext uri="{FF2B5EF4-FFF2-40B4-BE49-F238E27FC236}">
                <a16:creationId xmlns:a16="http://schemas.microsoft.com/office/drawing/2014/main" id="{5A499762-AEDB-43BC-89CC-CC0602BEAF73}"/>
              </a:ext>
            </a:extLst>
          </p:cNvPr>
          <p:cNvSpPr>
            <a:spLocks noGrp="1"/>
          </p:cNvSpPr>
          <p:nvPr>
            <p:ph type="body" sz="quarter" idx="23"/>
          </p:nvPr>
        </p:nvSpPr>
        <p:spPr>
          <a:xfrm>
            <a:off x="621717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Edit Master text styles</a:t>
            </a:r>
          </a:p>
        </p:txBody>
      </p:sp>
      <p:sp>
        <p:nvSpPr>
          <p:cNvPr id="18" name="Text Placeholder 6">
            <a:extLst>
              <a:ext uri="{FF2B5EF4-FFF2-40B4-BE49-F238E27FC236}">
                <a16:creationId xmlns:a16="http://schemas.microsoft.com/office/drawing/2014/main" id="{880EDD7E-326D-47DC-B58D-88ECE1D00F94}"/>
              </a:ext>
            </a:extLst>
          </p:cNvPr>
          <p:cNvSpPr>
            <a:spLocks noGrp="1"/>
          </p:cNvSpPr>
          <p:nvPr>
            <p:ph type="body" sz="quarter" idx="24" hasCustomPrompt="1"/>
          </p:nvPr>
        </p:nvSpPr>
        <p:spPr>
          <a:xfrm>
            <a:off x="621717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9" name="Text Placeholder 6">
            <a:extLst>
              <a:ext uri="{FF2B5EF4-FFF2-40B4-BE49-F238E27FC236}">
                <a16:creationId xmlns:a16="http://schemas.microsoft.com/office/drawing/2014/main" id="{DB92C933-F978-486C-A305-0BAC73E0F152}"/>
              </a:ext>
            </a:extLst>
          </p:cNvPr>
          <p:cNvSpPr>
            <a:spLocks noGrp="1"/>
          </p:cNvSpPr>
          <p:nvPr>
            <p:ph type="body" sz="quarter" idx="25"/>
          </p:nvPr>
        </p:nvSpPr>
        <p:spPr>
          <a:xfrm>
            <a:off x="902340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Edit Master text styles</a:t>
            </a:r>
          </a:p>
        </p:txBody>
      </p:sp>
      <p:sp>
        <p:nvSpPr>
          <p:cNvPr id="20" name="Text Placeholder 6">
            <a:extLst>
              <a:ext uri="{FF2B5EF4-FFF2-40B4-BE49-F238E27FC236}">
                <a16:creationId xmlns:a16="http://schemas.microsoft.com/office/drawing/2014/main" id="{B18BFAE0-942E-42DB-BD07-596D50E07E37}"/>
              </a:ext>
            </a:extLst>
          </p:cNvPr>
          <p:cNvSpPr>
            <a:spLocks noGrp="1"/>
          </p:cNvSpPr>
          <p:nvPr>
            <p:ph type="body" sz="quarter" idx="26" hasCustomPrompt="1"/>
          </p:nvPr>
        </p:nvSpPr>
        <p:spPr>
          <a:xfrm>
            <a:off x="902340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21"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759266"/>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solidFill>
                <a:schemeClr val="bg1"/>
              </a:solidFill>
            </a:endParaRPr>
          </a:p>
        </p:txBody>
      </p:sp>
    </p:spTree>
    <p:extLst>
      <p:ext uri="{BB962C8B-B14F-4D97-AF65-F5344CB8AC3E}">
        <p14:creationId xmlns:p14="http://schemas.microsoft.com/office/powerpoint/2010/main" val="6877645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4" name="Rectangle 3" title="Decorative"/>
          <p:cNvSpPr/>
          <p:nvPr userDrawn="1"/>
        </p:nvSpPr>
        <p:spPr>
          <a:xfrm>
            <a:off x="0" y="1964267"/>
            <a:ext cx="3052729" cy="24435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title="Decorative"/>
          <p:cNvSpPr/>
          <p:nvPr userDrawn="1"/>
        </p:nvSpPr>
        <p:spPr>
          <a:xfrm>
            <a:off x="6092848" y="1964267"/>
            <a:ext cx="3052729" cy="24435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title="Decorative"/>
          <p:cNvSpPr/>
          <p:nvPr userDrawn="1"/>
        </p:nvSpPr>
        <p:spPr>
          <a:xfrm>
            <a:off x="9139272" y="4414498"/>
            <a:ext cx="3052729" cy="2443502"/>
          </a:xfrm>
          <a:prstGeom prst="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FBBE79-9A2D-485C-A5FF-D6F6AFD2AFC3}"/>
              </a:ext>
            </a:extLst>
          </p:cNvPr>
          <p:cNvSpPr>
            <a:spLocks noGrp="1"/>
          </p:cNvSpPr>
          <p:nvPr userDrawn="1">
            <p:ph type="title"/>
          </p:nvPr>
        </p:nvSpPr>
        <p:spPr>
          <a:xfrm>
            <a:off x="2106887" y="616350"/>
            <a:ext cx="7978227" cy="1062602"/>
          </a:xfrm>
        </p:spPr>
        <p:txBody>
          <a:bodyPr lIns="0"/>
          <a:lstStyle>
            <a:lvl1pPr algn="ctr">
              <a:defRPr>
                <a:solidFill>
                  <a:schemeClr val="tx2"/>
                </a:solidFill>
              </a:defRPr>
            </a:lvl1pPr>
          </a:lstStyle>
          <a:p>
            <a:r>
              <a:rPr lang="en-US"/>
              <a:t>Click to edit Master title style</a:t>
            </a:r>
            <a:endParaRPr lang="en-US" dirty="0"/>
          </a:p>
        </p:txBody>
      </p:sp>
      <p:sp>
        <p:nvSpPr>
          <p:cNvPr id="30"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0" y="4416552"/>
            <a:ext cx="3054096" cy="2441448"/>
          </a:xfrm>
          <a:prstGeom prst="rect">
            <a:avLst/>
          </a:prstGeom>
        </p:spPr>
        <p:txBody>
          <a:bodyPr>
            <a:normAutofit/>
          </a:bodyPr>
          <a:lstStyle>
            <a:lvl1pPr algn="ctr">
              <a:defRPr sz="1600"/>
            </a:lvl1pPr>
          </a:lstStyle>
          <a:p>
            <a:r>
              <a:rPr lang="en-US"/>
              <a:t>Click icon to add picture</a:t>
            </a:r>
            <a:endParaRPr lang="en-US" dirty="0"/>
          </a:p>
        </p:txBody>
      </p:sp>
      <p:sp>
        <p:nvSpPr>
          <p:cNvPr id="32"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3046424" y="1964267"/>
            <a:ext cx="3054096" cy="2441448"/>
          </a:xfrm>
          <a:prstGeom prst="rect">
            <a:avLst/>
          </a:prstGeom>
        </p:spPr>
        <p:txBody>
          <a:bodyPr>
            <a:normAutofit/>
          </a:bodyPr>
          <a:lstStyle>
            <a:lvl1pPr algn="ctr">
              <a:defRPr sz="1600"/>
            </a:lvl1pPr>
          </a:lstStyle>
          <a:p>
            <a:r>
              <a:rPr lang="en-US"/>
              <a:t>Click icon to add picture</a:t>
            </a:r>
            <a:endParaRPr lang="en-US" dirty="0"/>
          </a:p>
        </p:txBody>
      </p:sp>
      <p:sp>
        <p:nvSpPr>
          <p:cNvPr id="33"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9137904" y="1964267"/>
            <a:ext cx="3054096" cy="2441448"/>
          </a:xfrm>
          <a:prstGeom prst="rect">
            <a:avLst/>
          </a:prstGeom>
        </p:spPr>
        <p:txBody>
          <a:bodyPr>
            <a:normAutofit/>
          </a:bodyPr>
          <a:lstStyle>
            <a:lvl1pPr algn="ctr">
              <a:defRPr sz="1600"/>
            </a:lvl1pPr>
          </a:lstStyle>
          <a:p>
            <a:r>
              <a:rPr lang="en-US"/>
              <a:t>Click icon to add picture</a:t>
            </a:r>
            <a:endParaRPr lang="en-US" dirty="0"/>
          </a:p>
        </p:txBody>
      </p:sp>
      <p:sp>
        <p:nvSpPr>
          <p:cNvPr id="26" name="Rectangle 25" title="Decorative"/>
          <p:cNvSpPr/>
          <p:nvPr userDrawn="1"/>
        </p:nvSpPr>
        <p:spPr>
          <a:xfrm>
            <a:off x="3046424" y="4414498"/>
            <a:ext cx="3052729" cy="24435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userDrawn="1">
            <p:ph type="body" sz="quarter" idx="15"/>
          </p:nvPr>
        </p:nvSpPr>
        <p:spPr>
          <a:xfrm>
            <a:off x="264410" y="3652861"/>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userDrawn="1">
            <p:ph type="body" sz="quarter" idx="16" hasCustomPrompt="1"/>
          </p:nvPr>
        </p:nvSpPr>
        <p:spPr>
          <a:xfrm>
            <a:off x="264410" y="3248535"/>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userDrawn="1">
            <p:ph type="body" sz="quarter" idx="17"/>
          </p:nvPr>
        </p:nvSpPr>
        <p:spPr>
          <a:xfrm>
            <a:off x="6359042" y="3652861"/>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userDrawn="1">
            <p:ph type="body" sz="quarter" idx="18" hasCustomPrompt="1"/>
          </p:nvPr>
        </p:nvSpPr>
        <p:spPr>
          <a:xfrm>
            <a:off x="6359042" y="3248535"/>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3" name="Text Placeholder 6">
            <a:extLst>
              <a:ext uri="{FF2B5EF4-FFF2-40B4-BE49-F238E27FC236}">
                <a16:creationId xmlns:a16="http://schemas.microsoft.com/office/drawing/2014/main" id="{3B9FAC90-EA8D-4C0E-A0D1-0D252B50A12F}"/>
              </a:ext>
            </a:extLst>
          </p:cNvPr>
          <p:cNvSpPr>
            <a:spLocks noGrp="1"/>
          </p:cNvSpPr>
          <p:nvPr userDrawn="1">
            <p:ph type="body" sz="quarter" idx="19"/>
          </p:nvPr>
        </p:nvSpPr>
        <p:spPr>
          <a:xfrm>
            <a:off x="3288925" y="5167572"/>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Edit Master text styles</a:t>
            </a:r>
          </a:p>
        </p:txBody>
      </p:sp>
      <p:sp>
        <p:nvSpPr>
          <p:cNvPr id="14" name="Text Placeholder 6">
            <a:extLst>
              <a:ext uri="{FF2B5EF4-FFF2-40B4-BE49-F238E27FC236}">
                <a16:creationId xmlns:a16="http://schemas.microsoft.com/office/drawing/2014/main" id="{5556F808-0B84-4923-9C86-83F13CFABBB6}"/>
              </a:ext>
            </a:extLst>
          </p:cNvPr>
          <p:cNvSpPr>
            <a:spLocks noGrp="1"/>
          </p:cNvSpPr>
          <p:nvPr userDrawn="1">
            <p:ph type="body" sz="quarter" idx="20" hasCustomPrompt="1"/>
          </p:nvPr>
        </p:nvSpPr>
        <p:spPr>
          <a:xfrm>
            <a:off x="3288925" y="4763246"/>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5" name="Text Placeholder 6">
            <a:extLst>
              <a:ext uri="{FF2B5EF4-FFF2-40B4-BE49-F238E27FC236}">
                <a16:creationId xmlns:a16="http://schemas.microsoft.com/office/drawing/2014/main" id="{6D49870F-68D7-4CDC-8F2A-696151FA2B90}"/>
              </a:ext>
            </a:extLst>
          </p:cNvPr>
          <p:cNvSpPr>
            <a:spLocks noGrp="1"/>
          </p:cNvSpPr>
          <p:nvPr userDrawn="1">
            <p:ph type="body" sz="quarter" idx="21"/>
          </p:nvPr>
        </p:nvSpPr>
        <p:spPr>
          <a:xfrm>
            <a:off x="9412281" y="5167572"/>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Edit Master text styles</a:t>
            </a:r>
          </a:p>
        </p:txBody>
      </p:sp>
      <p:sp>
        <p:nvSpPr>
          <p:cNvPr id="16" name="Text Placeholder 6">
            <a:extLst>
              <a:ext uri="{FF2B5EF4-FFF2-40B4-BE49-F238E27FC236}">
                <a16:creationId xmlns:a16="http://schemas.microsoft.com/office/drawing/2014/main" id="{530C251D-6B9A-485B-A02D-AAF34ECA7B5D}"/>
              </a:ext>
            </a:extLst>
          </p:cNvPr>
          <p:cNvSpPr>
            <a:spLocks noGrp="1"/>
          </p:cNvSpPr>
          <p:nvPr userDrawn="1">
            <p:ph type="body" sz="quarter" idx="22" hasCustomPrompt="1"/>
          </p:nvPr>
        </p:nvSpPr>
        <p:spPr>
          <a:xfrm>
            <a:off x="9412281" y="4763246"/>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31"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6092848" y="4416552"/>
            <a:ext cx="3054096" cy="2441448"/>
          </a:xfrm>
          <a:prstGeom prst="rect">
            <a:avLst/>
          </a:prstGeom>
        </p:spPr>
        <p:txBody>
          <a:bodyPr>
            <a:normAutofit/>
          </a:bodyPr>
          <a:lstStyle>
            <a:lvl1pPr algn="ctr">
              <a:defRPr sz="1600"/>
            </a:lvl1pPr>
          </a:lstStyle>
          <a:p>
            <a:r>
              <a:rPr lang="en-US"/>
              <a:t>Click icon to add picture</a:t>
            </a:r>
            <a:endParaRPr lang="en-US" dirty="0"/>
          </a:p>
        </p:txBody>
      </p:sp>
    </p:spTree>
    <p:extLst>
      <p:ext uri="{BB962C8B-B14F-4D97-AF65-F5344CB8AC3E}">
        <p14:creationId xmlns:p14="http://schemas.microsoft.com/office/powerpoint/2010/main" val="33311750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accent1"/>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2247900"/>
            <a:ext cx="5620473" cy="3870325"/>
          </a:xfrm>
        </p:spPr>
        <p:txBody>
          <a:bodyPr/>
          <a:lstStyle/>
          <a:p>
            <a:r>
              <a:rPr lang="en-US" noProof="0"/>
              <a:t>Click icon to add chart</a:t>
            </a:r>
            <a:endParaRPr lang="en-US" noProof="0" dirty="0"/>
          </a:p>
        </p:txBody>
      </p:sp>
      <p:sp>
        <p:nvSpPr>
          <p:cNvPr id="2" name="Rectangle 1">
            <a:extLst>
              <a:ext uri="{FF2B5EF4-FFF2-40B4-BE49-F238E27FC236}">
                <a16:creationId xmlns:a16="http://schemas.microsoft.com/office/drawing/2014/main" id="{2B5F4DF3-3822-4AC9-9C82-C8D284E443EB}"/>
              </a:ext>
            </a:extLst>
          </p:cNvPr>
          <p:cNvSpPr/>
          <p:nvPr userDrawn="1"/>
        </p:nvSpPr>
        <p:spPr>
          <a:xfrm>
            <a:off x="5937569" y="2082800"/>
            <a:ext cx="5620473" cy="10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9009635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p>
            <a:r>
              <a:rPr lang="en-US" noProof="0"/>
              <a:t>Click icon to add chart</a:t>
            </a:r>
            <a:endParaRPr lang="en-US" noProof="0" dirty="0"/>
          </a:p>
        </p:txBody>
      </p:sp>
      <p:sp>
        <p:nvSpPr>
          <p:cNvPr id="7" name="Shape 62" title="Decorative">
            <a:extLst>
              <a:ext uri="{FF2B5EF4-FFF2-40B4-BE49-F238E27FC236}">
                <a16:creationId xmlns:a16="http://schemas.microsoft.com/office/drawing/2014/main" id="{5C48ADE8-5D65-4FF2-93E1-D504137454D1}"/>
              </a:ext>
            </a:extLst>
          </p:cNvPr>
          <p:cNvSpPr/>
          <p:nvPr userDrawn="1"/>
        </p:nvSpPr>
        <p:spPr>
          <a:xfrm flipV="1">
            <a:off x="5770807" y="839972"/>
            <a:ext cx="0" cy="5370328"/>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3101273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a:t>Click icon to add chart</a:t>
            </a:r>
            <a:endParaRPr lang="en-US" noProof="0" dirty="0"/>
          </a:p>
        </p:txBody>
      </p:sp>
    </p:spTree>
    <p:extLst>
      <p:ext uri="{BB962C8B-B14F-4D97-AF65-F5344CB8AC3E}">
        <p14:creationId xmlns:p14="http://schemas.microsoft.com/office/powerpoint/2010/main" val="19147689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a:t>Click icon to add chart</a:t>
            </a:r>
            <a:endParaRPr lang="en-US" noProof="0" dirty="0"/>
          </a:p>
        </p:txBody>
      </p:sp>
    </p:spTree>
    <p:extLst>
      <p:ext uri="{BB962C8B-B14F-4D97-AF65-F5344CB8AC3E}">
        <p14:creationId xmlns:p14="http://schemas.microsoft.com/office/powerpoint/2010/main" val="21154258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838200" y="2392680"/>
            <a:ext cx="10719842" cy="4167505"/>
          </a:xfrm>
        </p:spPr>
        <p:txBody>
          <a:bodyPr/>
          <a:lstStyle/>
          <a:p>
            <a:r>
              <a:rPr lang="en-US" noProof="0"/>
              <a:t>Click icon to add chart</a:t>
            </a:r>
            <a:endParaRPr lang="en-US" noProof="0" dirty="0"/>
          </a:p>
        </p:txBody>
      </p:sp>
    </p:spTree>
    <p:extLst>
      <p:ext uri="{BB962C8B-B14F-4D97-AF65-F5344CB8AC3E}">
        <p14:creationId xmlns:p14="http://schemas.microsoft.com/office/powerpoint/2010/main" val="7445607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815420" y="2392680"/>
            <a:ext cx="5742622" cy="4023995"/>
          </a:xfrm>
        </p:spPr>
        <p:txBody>
          <a:bodyPr/>
          <a:lstStyle/>
          <a:p>
            <a:r>
              <a:rPr lang="en-US" noProof="0"/>
              <a:t>Click icon to add chart</a:t>
            </a:r>
            <a:endParaRPr lang="en-US" noProof="0" dirty="0"/>
          </a:p>
        </p:txBody>
      </p:sp>
      <p:sp>
        <p:nvSpPr>
          <p:cNvPr id="4" name="Picture Placeholder 3" title="Decorative">
            <a:extLst>
              <a:ext uri="{FF2B5EF4-FFF2-40B4-BE49-F238E27FC236}">
                <a16:creationId xmlns:a16="http://schemas.microsoft.com/office/drawing/2014/main" id="{C9E9201F-1E54-4CE0-974D-2A45F04F48B9}"/>
              </a:ext>
            </a:extLst>
          </p:cNvPr>
          <p:cNvSpPr>
            <a:spLocks noGrp="1"/>
          </p:cNvSpPr>
          <p:nvPr>
            <p:ph type="pic" sz="quarter" idx="14"/>
          </p:nvPr>
        </p:nvSpPr>
        <p:spPr>
          <a:xfrm>
            <a:off x="838200" y="2392045"/>
            <a:ext cx="4776788" cy="4023995"/>
          </a:xfrm>
        </p:spPr>
        <p:txBody>
          <a:bodyPr/>
          <a:lstStyle/>
          <a:p>
            <a:r>
              <a:rPr lang="en-US" noProof="0"/>
              <a:t>Click icon to add picture</a:t>
            </a:r>
            <a:endParaRPr lang="en-US" noProof="0" dirty="0"/>
          </a:p>
        </p:txBody>
      </p:sp>
    </p:spTree>
    <p:extLst>
      <p:ext uri="{BB962C8B-B14F-4D97-AF65-F5344CB8AC3E}">
        <p14:creationId xmlns:p14="http://schemas.microsoft.com/office/powerpoint/2010/main" val="698514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with Imag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87606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4535-13A9-914D-A6BC-97AFF288301C}"/>
              </a:ext>
            </a:extLst>
          </p:cNvPr>
          <p:cNvSpPr>
            <a:spLocks noGrp="1"/>
          </p:cNvSpPr>
          <p:nvPr>
            <p:ph type="title" hasCustomPrompt="1"/>
          </p:nvPr>
        </p:nvSpPr>
        <p:spPr>
          <a:xfrm>
            <a:off x="647700" y="289560"/>
            <a:ext cx="10896600" cy="893218"/>
          </a:xfrm>
        </p:spPr>
        <p:txBody>
          <a:bodyPr anchor="b"/>
          <a:lstStyle>
            <a:lvl1pPr algn="ctr">
              <a:defRPr/>
            </a:lvl1pPr>
          </a:lstStyle>
          <a:p>
            <a:r>
              <a:rPr lang="en-US" dirty="0"/>
              <a:t>CLICK TO EDIT MASTER TITLE STYLE</a:t>
            </a:r>
          </a:p>
        </p:txBody>
      </p:sp>
      <p:sp>
        <p:nvSpPr>
          <p:cNvPr id="11" name="Text Placeholder 11">
            <a:extLst>
              <a:ext uri="{FF2B5EF4-FFF2-40B4-BE49-F238E27FC236}">
                <a16:creationId xmlns:a16="http://schemas.microsoft.com/office/drawing/2014/main" id="{43A40995-514F-A74C-B120-F2ADB492062F}"/>
              </a:ext>
            </a:extLst>
          </p:cNvPr>
          <p:cNvSpPr>
            <a:spLocks noGrp="1"/>
          </p:cNvSpPr>
          <p:nvPr>
            <p:ph type="body" sz="quarter" idx="12" hasCustomPrompt="1"/>
          </p:nvPr>
        </p:nvSpPr>
        <p:spPr>
          <a:xfrm>
            <a:off x="647700" y="1097363"/>
            <a:ext cx="10896600" cy="602887"/>
          </a:xfrm>
        </p:spPr>
        <p:txBody>
          <a:bodyPr anchor="ctr">
            <a:normAutofit/>
          </a:bodyPr>
          <a:lstStyle>
            <a:lvl1pPr marL="0" indent="0" algn="ctr">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SUBTITLE HERE</a:t>
            </a:r>
          </a:p>
        </p:txBody>
      </p:sp>
      <p:sp>
        <p:nvSpPr>
          <p:cNvPr id="4" name="Table Placeholder 3" title="Decorative">
            <a:extLst>
              <a:ext uri="{FF2B5EF4-FFF2-40B4-BE49-F238E27FC236}">
                <a16:creationId xmlns:a16="http://schemas.microsoft.com/office/drawing/2014/main" id="{EC1740A4-BBA1-4296-9738-ADD3B80B2439}"/>
              </a:ext>
            </a:extLst>
          </p:cNvPr>
          <p:cNvSpPr>
            <a:spLocks noGrp="1"/>
          </p:cNvSpPr>
          <p:nvPr>
            <p:ph type="tbl" sz="quarter" idx="13"/>
          </p:nvPr>
        </p:nvSpPr>
        <p:spPr>
          <a:xfrm>
            <a:off x="647700" y="1806575"/>
            <a:ext cx="10896600" cy="4578350"/>
          </a:xfrm>
        </p:spPr>
        <p:txBody>
          <a:bodyPr/>
          <a:lstStyle/>
          <a:p>
            <a:r>
              <a:rPr lang="en-US"/>
              <a:t>Click icon to add table</a:t>
            </a:r>
            <a:endParaRPr lang="en-US" dirty="0"/>
          </a:p>
        </p:txBody>
      </p:sp>
    </p:spTree>
    <p:extLst>
      <p:ext uri="{BB962C8B-B14F-4D97-AF65-F5344CB8AC3E}">
        <p14:creationId xmlns:p14="http://schemas.microsoft.com/office/powerpoint/2010/main" val="8508298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69723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323659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7" name="Picture Placeholder 6" title="Decorative">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518160" y="450030"/>
            <a:ext cx="2578099" cy="2508588"/>
          </a:xfrm>
        </p:spPr>
        <p:txBody>
          <a:bodyPr lIns="0" anchor="b">
            <a:normAutofit/>
          </a:bodyPr>
          <a:lstStyle>
            <a:lvl1pPr algn="l">
              <a:defRPr sz="4000"/>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1612562" y="1959892"/>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2529377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2315" y="1497808"/>
            <a:ext cx="3129335" cy="536019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3366714" y="-20671"/>
            <a:ext cx="3129336" cy="53970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7461446" y="2718684"/>
            <a:ext cx="3415560" cy="2508588"/>
          </a:xfrm>
        </p:spPr>
        <p:txBody>
          <a:bodyPr lIns="0" anchor="b">
            <a:normAutofit/>
          </a:bodyPr>
          <a:lstStyle>
            <a:lvl1pPr algn="l">
              <a:defRPr sz="4000"/>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8555848" y="4281994"/>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0967618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Picture Placeholder 4" title="Decorative">
            <a:extLst>
              <a:ext uri="{FF2B5EF4-FFF2-40B4-BE49-F238E27FC236}">
                <a16:creationId xmlns:a16="http://schemas.microsoft.com/office/drawing/2014/main" id="{AC817481-FC70-46B9-B779-4E5C04778C8E}"/>
              </a:ext>
            </a:extLst>
          </p:cNvPr>
          <p:cNvSpPr>
            <a:spLocks noGrp="1"/>
          </p:cNvSpPr>
          <p:nvPr>
            <p:ph type="pic" sz="quarter" idx="10"/>
          </p:nvPr>
        </p:nvSpPr>
        <p:spPr>
          <a:xfrm>
            <a:off x="212725" y="1260389"/>
            <a:ext cx="2816352" cy="3173816"/>
          </a:xfrm>
          <a:solidFill>
            <a:schemeClr val="bg1">
              <a:lumMod val="95000"/>
            </a:schemeClr>
          </a:solidFill>
        </p:spPr>
        <p:txBody>
          <a:bodyPr/>
          <a:lstStyle/>
          <a:p>
            <a:r>
              <a:rPr lang="en-US"/>
              <a:t>Click icon to add picture</a:t>
            </a:r>
            <a:endParaRPr lang="en-US" dirty="0"/>
          </a:p>
        </p:txBody>
      </p:sp>
      <p:sp>
        <p:nvSpPr>
          <p:cNvPr id="4"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1"/>
          </p:nvPr>
        </p:nvSpPr>
        <p:spPr>
          <a:xfrm>
            <a:off x="3194701" y="0"/>
            <a:ext cx="2817564" cy="3175686"/>
          </a:xfrm>
          <a:solidFill>
            <a:schemeClr val="bg1">
              <a:lumMod val="95000"/>
            </a:schemeClr>
          </a:solidFill>
        </p:spPr>
        <p:txBody>
          <a:bodyPr/>
          <a:lstStyle/>
          <a:p>
            <a:r>
              <a:rPr lang="en-US"/>
              <a:t>Click icon to add picture</a:t>
            </a:r>
            <a:endParaRPr lang="en-US" dirty="0"/>
          </a:p>
        </p:txBody>
      </p:sp>
      <p:sp>
        <p:nvSpPr>
          <p:cNvPr id="5" name="Picture Placeholder 4" title="Decorative">
            <a:extLst>
              <a:ext uri="{FF2B5EF4-FFF2-40B4-BE49-F238E27FC236}">
                <a16:creationId xmlns:a16="http://schemas.microsoft.com/office/drawing/2014/main" id="{00DB6AEA-811C-4554-97AF-7D4F2639BDC7}"/>
              </a:ext>
            </a:extLst>
          </p:cNvPr>
          <p:cNvSpPr>
            <a:spLocks noGrp="1"/>
          </p:cNvSpPr>
          <p:nvPr>
            <p:ph type="pic" sz="quarter" idx="12"/>
          </p:nvPr>
        </p:nvSpPr>
        <p:spPr>
          <a:xfrm>
            <a:off x="213361" y="4586414"/>
            <a:ext cx="5798904" cy="2271585"/>
          </a:xfrm>
          <a:solidFill>
            <a:schemeClr val="bg1">
              <a:lumMod val="95000"/>
            </a:schemeClr>
          </a:solidFill>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75694821-2A94-40B8-8AAD-3E3762AFD388}"/>
              </a:ext>
            </a:extLst>
          </p:cNvPr>
          <p:cNvSpPr>
            <a:spLocks noGrp="1"/>
          </p:cNvSpPr>
          <p:nvPr>
            <p:ph type="pic" sz="quarter" idx="13"/>
          </p:nvPr>
        </p:nvSpPr>
        <p:spPr>
          <a:xfrm>
            <a:off x="6179737" y="4586414"/>
            <a:ext cx="2817564" cy="2271585"/>
          </a:xfrm>
          <a:solidFill>
            <a:schemeClr val="bg1">
              <a:lumMod val="95000"/>
            </a:schemeClr>
          </a:solidFill>
        </p:spPr>
        <p:txBody>
          <a:bodyPr/>
          <a:lstStyle/>
          <a:p>
            <a:r>
              <a:rPr lang="en-US"/>
              <a:t>Click icon to add picture</a:t>
            </a:r>
            <a:endParaRPr lang="en-US" dirty="0"/>
          </a:p>
        </p:txBody>
      </p:sp>
      <p:sp>
        <p:nvSpPr>
          <p:cNvPr id="7"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4"/>
          </p:nvPr>
        </p:nvSpPr>
        <p:spPr>
          <a:xfrm>
            <a:off x="6177889" y="2030436"/>
            <a:ext cx="2817564" cy="2403769"/>
          </a:xfrm>
          <a:solidFill>
            <a:schemeClr val="bg1">
              <a:lumMod val="95000"/>
            </a:schemeClr>
          </a:solidFill>
        </p:spPr>
        <p:txBody>
          <a:bodyPr/>
          <a:lstStyle/>
          <a:p>
            <a:r>
              <a:rPr lang="en-US"/>
              <a:t>Click icon to add picture</a:t>
            </a:r>
            <a:endParaRPr lang="en-US" dirty="0"/>
          </a:p>
        </p:txBody>
      </p:sp>
      <p:sp>
        <p:nvSpPr>
          <p:cNvPr id="8"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5"/>
          </p:nvPr>
        </p:nvSpPr>
        <p:spPr>
          <a:xfrm>
            <a:off x="9161076" y="0"/>
            <a:ext cx="2817564" cy="4434205"/>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213361" y="0"/>
            <a:ext cx="2815716" cy="1099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title="Decorative"/>
          <p:cNvSpPr/>
          <p:nvPr userDrawn="1"/>
        </p:nvSpPr>
        <p:spPr>
          <a:xfrm>
            <a:off x="3196549" y="3334454"/>
            <a:ext cx="2815716" cy="10997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title="Decorative"/>
          <p:cNvSpPr/>
          <p:nvPr userDrawn="1"/>
        </p:nvSpPr>
        <p:spPr>
          <a:xfrm>
            <a:off x="6179737" y="0"/>
            <a:ext cx="2815716" cy="18782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title="Decorative"/>
          <p:cNvSpPr/>
          <p:nvPr userDrawn="1"/>
        </p:nvSpPr>
        <p:spPr>
          <a:xfrm>
            <a:off x="9162924" y="4598770"/>
            <a:ext cx="2815716" cy="225922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32277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with Imag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2895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Divider with Image">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1"/>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132737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lide Divider with Image">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2"/>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1420661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F0FA98-2EE8-734A-95BB-A4637DCAD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655A45B-F495-F641-AA7A-36292C3CC9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89227B26-65C5-5A4B-AAEC-70B3B5201C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050737061"/>
      </p:ext>
    </p:extLst>
  </p:cSld>
  <p:clrMap bg1="lt1" tx1="dk1" bg2="lt2" tx2="dk2" accent1="accent1" accent2="accent2" accent3="accent3" accent4="accent4" accent5="accent5" accent6="accent6" hlink="hlink" folHlink="folHlink"/>
  <p:sldLayoutIdLst>
    <p:sldLayoutId id="2147483673" r:id="rId1"/>
    <p:sldLayoutId id="2147483736" r:id="rId2"/>
    <p:sldLayoutId id="2147483689" r:id="rId3"/>
    <p:sldLayoutId id="2147483735" r:id="rId4"/>
    <p:sldLayoutId id="2147483684" r:id="rId5"/>
    <p:sldLayoutId id="2147483752" r:id="rId6"/>
    <p:sldLayoutId id="2147483737" r:id="rId7"/>
    <p:sldLayoutId id="2147483651" r:id="rId8"/>
    <p:sldLayoutId id="2147483738" r:id="rId9"/>
    <p:sldLayoutId id="2147483685" r:id="rId10"/>
    <p:sldLayoutId id="2147483674" r:id="rId11"/>
    <p:sldLayoutId id="2147483690" r:id="rId12"/>
    <p:sldLayoutId id="2147483694" r:id="rId13"/>
    <p:sldLayoutId id="2147483748" r:id="rId14"/>
    <p:sldLayoutId id="2147483693" r:id="rId15"/>
    <p:sldLayoutId id="2147483686" r:id="rId16"/>
    <p:sldLayoutId id="2147483703" r:id="rId17"/>
    <p:sldLayoutId id="2147483709" r:id="rId18"/>
    <p:sldLayoutId id="2147483710" r:id="rId19"/>
    <p:sldLayoutId id="2147483711" r:id="rId20"/>
    <p:sldLayoutId id="2147483712" r:id="rId21"/>
    <p:sldLayoutId id="2147483749" r:id="rId22"/>
    <p:sldLayoutId id="2147483751" r:id="rId23"/>
    <p:sldLayoutId id="2147483704" r:id="rId24"/>
    <p:sldLayoutId id="2147483702" r:id="rId25"/>
    <p:sldLayoutId id="2147483713" r:id="rId26"/>
    <p:sldLayoutId id="2147483714" r:id="rId27"/>
    <p:sldLayoutId id="2147483715" r:id="rId28"/>
    <p:sldLayoutId id="2147483695" r:id="rId29"/>
    <p:sldLayoutId id="2147483730" r:id="rId30"/>
    <p:sldLayoutId id="2147483698" r:id="rId31"/>
    <p:sldLayoutId id="2147483731" r:id="rId32"/>
    <p:sldLayoutId id="2147483699" r:id="rId33"/>
    <p:sldLayoutId id="2147483732" r:id="rId34"/>
    <p:sldLayoutId id="2147483739" r:id="rId35"/>
    <p:sldLayoutId id="2147483740" r:id="rId36"/>
    <p:sldLayoutId id="2147483700" r:id="rId37"/>
    <p:sldLayoutId id="2147483741" r:id="rId38"/>
    <p:sldLayoutId id="2147483742" r:id="rId39"/>
    <p:sldLayoutId id="2147483696" r:id="rId40"/>
    <p:sldLayoutId id="2147483743" r:id="rId41"/>
    <p:sldLayoutId id="2147483744" r:id="rId42"/>
    <p:sldLayoutId id="2147483745" r:id="rId43"/>
    <p:sldLayoutId id="2147483705" r:id="rId44"/>
    <p:sldLayoutId id="2147483746" r:id="rId45"/>
    <p:sldLayoutId id="2147483687" r:id="rId46"/>
    <p:sldLayoutId id="2147483719" r:id="rId47"/>
    <p:sldLayoutId id="2147483720" r:id="rId48"/>
    <p:sldLayoutId id="2147483718" r:id="rId49"/>
    <p:sldLayoutId id="2147483721" r:id="rId50"/>
    <p:sldLayoutId id="2147483716" r:id="rId51"/>
    <p:sldLayoutId id="2147483722" r:id="rId52"/>
    <p:sldLayoutId id="2147483723" r:id="rId53"/>
    <p:sldLayoutId id="2147483753" r:id="rId54"/>
    <p:sldLayoutId id="2147483754" r:id="rId55"/>
    <p:sldLayoutId id="2147483755" r:id="rId56"/>
    <p:sldLayoutId id="2147483756" r:id="rId57"/>
    <p:sldLayoutId id="2147483725" r:id="rId58"/>
    <p:sldLayoutId id="2147483726" r:id="rId59"/>
    <p:sldLayoutId id="2147483675" r:id="rId60"/>
    <p:sldLayoutId id="2147483677" r:id="rId61"/>
    <p:sldLayoutId id="2147483729" r:id="rId62"/>
    <p:sldLayoutId id="2147483747" r:id="rId63"/>
    <p:sldLayoutId id="2147483728" r:id="rId64"/>
  </p:sldLayoutIdLst>
  <p:txStyles>
    <p:title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8" userDrawn="1">
          <p15:clr>
            <a:srgbClr val="F26B43"/>
          </p15:clr>
        </p15:guide>
        <p15:guide id="2" orient="horz" pos="4042"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4.xml"/><Relationship Id="rId6" Type="http://schemas.openxmlformats.org/officeDocument/2006/relationships/image" Target="../media/image4.jp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9.xml"/><Relationship Id="rId1" Type="http://schemas.openxmlformats.org/officeDocument/2006/relationships/video" Target="https://www.youtube.com/embed/Xaq4nN2QwEI" TargetMode="Externa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t.co/rd2cHnBmps?amp=1" TargetMode="Externa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openxmlformats.org/officeDocument/2006/relationships/image" Target="../media/image41.jpg"/></Relationships>
</file>

<file path=ppt/slides/_rels/slide1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image" Target="../media/image43.jp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46.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s://www.newyorker.com/contributors/emily-niland"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5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5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5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0"/>
          </p:nvPr>
        </p:nvPicPr>
        <p:blipFill>
          <a:blip r:embed="rId3"/>
          <a:srcRect t="6897" b="6897"/>
          <a:stretch>
            <a:fillRect/>
          </a:stretch>
        </p:blipFill>
        <p:spPr>
          <a:prstGeom prst="rect">
            <a:avLst/>
          </a:prstGeom>
        </p:spPr>
      </p:pic>
      <p:pic>
        <p:nvPicPr>
          <p:cNvPr id="14" name="Picture 13"/>
          <p:cNvPicPr/>
          <p:nvPr/>
        </p:nvPicPr>
        <p:blipFill>
          <a:blip r:embed="rId4" cstate="print">
            <a:extLst>
              <a:ext uri="{28A0092B-C50C-407E-A947-70E740481C1C}">
                <a14:useLocalDpi xmlns:a14="http://schemas.microsoft.com/office/drawing/2010/main" val="0"/>
              </a:ext>
            </a:extLst>
          </a:blip>
          <a:stretch>
            <a:fillRect/>
          </a:stretch>
        </p:blipFill>
        <p:spPr>
          <a:xfrm>
            <a:off x="274847" y="117216"/>
            <a:ext cx="2690897" cy="810000"/>
          </a:xfrm>
          <a:prstGeom prst="rect">
            <a:avLst/>
          </a:prstGeom>
        </p:spPr>
      </p:pic>
      <p:pic>
        <p:nvPicPr>
          <p:cNvPr id="15" name="Picture 14" descr="\\Platinum\Users\KimberleyG\My Documents\Buckinghamshire Council [Blu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2725" y="5550742"/>
            <a:ext cx="1080000" cy="1080000"/>
          </a:xfrm>
          <a:prstGeom prst="ellipse">
            <a:avLst/>
          </a:prstGeom>
          <a:noFill/>
          <a:extLst>
            <a:ext uri="{909E8E84-426E-40DD-AFC4-6F175D3DCCD1}">
              <a14:hiddenFill xmlns:a14="http://schemas.microsoft.com/office/drawing/2010/main">
                <a:solidFill>
                  <a:srgbClr val="FFFFFF"/>
                </a:solidFill>
              </a14:hiddenFill>
            </a:ext>
          </a:extLst>
        </p:spPr>
      </p:pic>
      <p:pic>
        <p:nvPicPr>
          <p:cNvPr id="16" name="Picture 15"/>
          <p:cNvPicPr/>
          <p:nvPr/>
        </p:nvPicPr>
        <p:blipFill>
          <a:blip r:embed="rId6">
            <a:extLst>
              <a:ext uri="{28A0092B-C50C-407E-A947-70E740481C1C}">
                <a14:useLocalDpi xmlns:a14="http://schemas.microsoft.com/office/drawing/2010/main" val="0"/>
              </a:ext>
            </a:extLst>
          </a:blip>
          <a:stretch>
            <a:fillRect/>
          </a:stretch>
        </p:blipFill>
        <p:spPr>
          <a:xfrm>
            <a:off x="10710946" y="5550742"/>
            <a:ext cx="1080000" cy="1080000"/>
          </a:xfrm>
          <a:prstGeom prst="rect">
            <a:avLst/>
          </a:prstGeom>
        </p:spPr>
      </p:pic>
      <p:sp>
        <p:nvSpPr>
          <p:cNvPr id="17" name="TextBox 16"/>
          <p:cNvSpPr txBox="1"/>
          <p:nvPr/>
        </p:nvSpPr>
        <p:spPr>
          <a:xfrm>
            <a:off x="1457122" y="4600828"/>
            <a:ext cx="4558218" cy="1261884"/>
          </a:xfrm>
          <a:prstGeom prst="rect">
            <a:avLst/>
          </a:prstGeom>
          <a:noFill/>
        </p:spPr>
        <p:txBody>
          <a:bodyPr wrap="square" rtlCol="0">
            <a:spAutoFit/>
          </a:bodyPr>
          <a:lstStyle/>
          <a:p>
            <a:pPr algn="r"/>
            <a:r>
              <a:rPr lang="en-GB" sz="3800" dirty="0"/>
              <a:t>Sexual Health Week 2021 Consent</a:t>
            </a:r>
          </a:p>
        </p:txBody>
      </p:sp>
      <p:pic>
        <p:nvPicPr>
          <p:cNvPr id="20" name="Picture Placeholder 19"/>
          <p:cNvPicPr>
            <a:picLocks noGrp="1" noChangeAspect="1"/>
          </p:cNvPicPr>
          <p:nvPr>
            <p:ph type="pic" sz="quarter" idx="11"/>
          </p:nvPr>
        </p:nvPicPr>
        <p:blipFill>
          <a:blip r:embed="rId7"/>
          <a:srcRect t="2508" b="2508"/>
          <a:stretch>
            <a:fillRect/>
          </a:stretch>
        </p:blipFill>
        <p:spPr>
          <a:prstGeom prst="rect">
            <a:avLst/>
          </a:prstGeom>
        </p:spPr>
      </p:pic>
      <p:pic>
        <p:nvPicPr>
          <p:cNvPr id="22" name="Picture Placeholder 21"/>
          <p:cNvPicPr>
            <a:picLocks noGrp="1" noChangeAspect="1"/>
          </p:cNvPicPr>
          <p:nvPr>
            <p:ph type="pic" sz="quarter" idx="13"/>
          </p:nvPr>
        </p:nvPicPr>
        <p:blipFill>
          <a:blip r:embed="rId8"/>
          <a:srcRect t="2759" b="2759"/>
          <a:stretch>
            <a:fillRect/>
          </a:stretch>
        </p:blipFill>
        <p:spPr>
          <a:prstGeom prst="rect">
            <a:avLst/>
          </a:prstGeom>
        </p:spPr>
      </p:pic>
      <p:pic>
        <p:nvPicPr>
          <p:cNvPr id="2" name="Picture 1"/>
          <p:cNvPicPr>
            <a:picLocks noChangeAspect="1"/>
          </p:cNvPicPr>
          <p:nvPr/>
        </p:nvPicPr>
        <p:blipFill rotWithShape="1">
          <a:blip r:embed="rId9"/>
          <a:srcRect t="53937"/>
          <a:stretch/>
        </p:blipFill>
        <p:spPr>
          <a:xfrm>
            <a:off x="6179737" y="1974056"/>
            <a:ext cx="2819412" cy="2460149"/>
          </a:xfrm>
          <a:prstGeom prst="rect">
            <a:avLst/>
          </a:prstGeom>
        </p:spPr>
      </p:pic>
      <p:pic>
        <p:nvPicPr>
          <p:cNvPr id="6" name="Picture 5"/>
          <p:cNvPicPr>
            <a:picLocks noChangeAspect="1"/>
          </p:cNvPicPr>
          <p:nvPr/>
        </p:nvPicPr>
        <p:blipFill rotWithShape="1">
          <a:blip r:embed="rId10"/>
          <a:srcRect l="1510" r="113" b="5780"/>
          <a:stretch/>
        </p:blipFill>
        <p:spPr>
          <a:xfrm>
            <a:off x="9159239" y="-15239"/>
            <a:ext cx="2819401" cy="4434840"/>
          </a:xfrm>
          <a:prstGeom prst="rect">
            <a:avLst/>
          </a:prstGeom>
        </p:spPr>
      </p:pic>
    </p:spTree>
    <p:extLst>
      <p:ext uri="{BB962C8B-B14F-4D97-AF65-F5344CB8AC3E}">
        <p14:creationId xmlns:p14="http://schemas.microsoft.com/office/powerpoint/2010/main" val="4211675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71529" y="2337912"/>
            <a:ext cx="4294206" cy="755650"/>
          </a:xfrm>
        </p:spPr>
        <p:txBody>
          <a:bodyPr>
            <a:normAutofit/>
          </a:bodyPr>
          <a:lstStyle/>
          <a:p>
            <a:r>
              <a:rPr lang="en-GB" sz="2000" dirty="0"/>
              <a:t>Deciding which film to watch</a:t>
            </a:r>
          </a:p>
        </p:txBody>
      </p:sp>
      <p:sp>
        <p:nvSpPr>
          <p:cNvPr id="5" name="Text Placeholder 4"/>
          <p:cNvSpPr>
            <a:spLocks noGrp="1"/>
          </p:cNvSpPr>
          <p:nvPr>
            <p:ph type="body" sz="quarter" idx="14"/>
          </p:nvPr>
        </p:nvSpPr>
        <p:spPr>
          <a:xfrm>
            <a:off x="471529" y="3907890"/>
            <a:ext cx="4294206" cy="755650"/>
          </a:xfrm>
        </p:spPr>
        <p:txBody>
          <a:bodyPr>
            <a:normAutofit/>
          </a:bodyPr>
          <a:lstStyle/>
          <a:p>
            <a:r>
              <a:rPr lang="en-GB" sz="2000" dirty="0"/>
              <a:t>How you greet someone physically</a:t>
            </a:r>
          </a:p>
        </p:txBody>
      </p:sp>
      <p:sp>
        <p:nvSpPr>
          <p:cNvPr id="6" name="Text Placeholder 5"/>
          <p:cNvSpPr>
            <a:spLocks noGrp="1"/>
          </p:cNvSpPr>
          <p:nvPr>
            <p:ph type="body" sz="quarter" idx="15"/>
          </p:nvPr>
        </p:nvSpPr>
        <p:spPr>
          <a:xfrm>
            <a:off x="471529" y="3122901"/>
            <a:ext cx="4294206" cy="755650"/>
          </a:xfrm>
        </p:spPr>
        <p:txBody>
          <a:bodyPr>
            <a:normAutofit/>
          </a:bodyPr>
          <a:lstStyle/>
          <a:p>
            <a:r>
              <a:rPr lang="en-GB" sz="2000" dirty="0"/>
              <a:t>How you address someone verbally (pronouns, nick names etc.)</a:t>
            </a:r>
          </a:p>
        </p:txBody>
      </p:sp>
      <p:sp>
        <p:nvSpPr>
          <p:cNvPr id="7" name="Text Placeholder 6"/>
          <p:cNvSpPr>
            <a:spLocks noGrp="1"/>
          </p:cNvSpPr>
          <p:nvPr>
            <p:ph type="body" sz="quarter" idx="16"/>
          </p:nvPr>
        </p:nvSpPr>
        <p:spPr>
          <a:xfrm>
            <a:off x="471529" y="4692878"/>
            <a:ext cx="4294206" cy="755650"/>
          </a:xfrm>
        </p:spPr>
        <p:txBody>
          <a:bodyPr>
            <a:normAutofit/>
          </a:bodyPr>
          <a:lstStyle/>
          <a:p>
            <a:r>
              <a:rPr lang="en-GB" sz="2000" dirty="0"/>
              <a:t>Who has access to your social media </a:t>
            </a:r>
          </a:p>
        </p:txBody>
      </p:sp>
      <p:sp>
        <p:nvSpPr>
          <p:cNvPr id="8" name="Title 7"/>
          <p:cNvSpPr>
            <a:spLocks noGrp="1"/>
          </p:cNvSpPr>
          <p:nvPr>
            <p:ph type="title"/>
          </p:nvPr>
        </p:nvSpPr>
        <p:spPr>
          <a:xfrm>
            <a:off x="595100" y="192385"/>
            <a:ext cx="3954040" cy="1025525"/>
          </a:xfrm>
        </p:spPr>
        <p:txBody>
          <a:bodyPr/>
          <a:lstStyle/>
          <a:p>
            <a:r>
              <a:rPr lang="en-GB" sz="4000" dirty="0"/>
              <a:t>Everyday Consent</a:t>
            </a:r>
          </a:p>
        </p:txBody>
      </p:sp>
      <p:sp>
        <p:nvSpPr>
          <p:cNvPr id="16" name="Text Placeholder 6"/>
          <p:cNvSpPr>
            <a:spLocks noGrp="1"/>
          </p:cNvSpPr>
          <p:nvPr>
            <p:ph type="body" sz="quarter" idx="16"/>
          </p:nvPr>
        </p:nvSpPr>
        <p:spPr>
          <a:xfrm>
            <a:off x="471529" y="5585448"/>
            <a:ext cx="4294206" cy="755650"/>
          </a:xfrm>
        </p:spPr>
        <p:txBody>
          <a:bodyPr>
            <a:normAutofit/>
          </a:bodyPr>
          <a:lstStyle/>
          <a:p>
            <a:r>
              <a:rPr lang="en-GB" sz="2000" dirty="0"/>
              <a:t>Ordering a take away meal</a:t>
            </a:r>
          </a:p>
        </p:txBody>
      </p:sp>
      <p:pic>
        <p:nvPicPr>
          <p:cNvPr id="3" name="Picture 2"/>
          <p:cNvPicPr>
            <a:picLocks noChangeAspect="1"/>
          </p:cNvPicPr>
          <p:nvPr/>
        </p:nvPicPr>
        <p:blipFill>
          <a:blip r:embed="rId3"/>
          <a:stretch>
            <a:fillRect/>
          </a:stretch>
        </p:blipFill>
        <p:spPr>
          <a:xfrm>
            <a:off x="5562699" y="536347"/>
            <a:ext cx="2929267" cy="1924746"/>
          </a:xfrm>
          <a:prstGeom prst="rect">
            <a:avLst/>
          </a:prstGeom>
        </p:spPr>
      </p:pic>
      <p:pic>
        <p:nvPicPr>
          <p:cNvPr id="13" name="Picture 12"/>
          <p:cNvPicPr>
            <a:picLocks noChangeAspect="1"/>
          </p:cNvPicPr>
          <p:nvPr/>
        </p:nvPicPr>
        <p:blipFill>
          <a:blip r:embed="rId4"/>
          <a:stretch>
            <a:fillRect/>
          </a:stretch>
        </p:blipFill>
        <p:spPr>
          <a:xfrm>
            <a:off x="8758238" y="546494"/>
            <a:ext cx="2914650" cy="1938242"/>
          </a:xfrm>
          <a:prstGeom prst="rect">
            <a:avLst/>
          </a:prstGeom>
        </p:spPr>
      </p:pic>
      <p:pic>
        <p:nvPicPr>
          <p:cNvPr id="14" name="Picture 13"/>
          <p:cNvPicPr>
            <a:picLocks noChangeAspect="1"/>
          </p:cNvPicPr>
          <p:nvPr/>
        </p:nvPicPr>
        <p:blipFill>
          <a:blip r:embed="rId5"/>
          <a:stretch>
            <a:fillRect/>
          </a:stretch>
        </p:blipFill>
        <p:spPr>
          <a:xfrm>
            <a:off x="7758113" y="2715737"/>
            <a:ext cx="3914775" cy="2400300"/>
          </a:xfrm>
          <a:prstGeom prst="rect">
            <a:avLst/>
          </a:prstGeom>
        </p:spPr>
      </p:pic>
      <p:pic>
        <p:nvPicPr>
          <p:cNvPr id="15" name="Picture 14"/>
          <p:cNvPicPr>
            <a:picLocks noChangeAspect="1"/>
          </p:cNvPicPr>
          <p:nvPr/>
        </p:nvPicPr>
        <p:blipFill>
          <a:blip r:embed="rId6"/>
          <a:stretch>
            <a:fillRect/>
          </a:stretch>
        </p:blipFill>
        <p:spPr>
          <a:xfrm>
            <a:off x="4727210" y="4321752"/>
            <a:ext cx="3829050" cy="2343150"/>
          </a:xfrm>
          <a:prstGeom prst="rect">
            <a:avLst/>
          </a:prstGeom>
        </p:spPr>
      </p:pic>
      <p:pic>
        <p:nvPicPr>
          <p:cNvPr id="17" name="Picture 16"/>
          <p:cNvPicPr>
            <a:picLocks noChangeAspect="1"/>
          </p:cNvPicPr>
          <p:nvPr/>
        </p:nvPicPr>
        <p:blipFill>
          <a:blip r:embed="rId7"/>
          <a:stretch>
            <a:fillRect/>
          </a:stretch>
        </p:blipFill>
        <p:spPr>
          <a:xfrm>
            <a:off x="5095297" y="2561201"/>
            <a:ext cx="2333254" cy="1553620"/>
          </a:xfrm>
          <a:prstGeom prst="rect">
            <a:avLst/>
          </a:prstGeom>
        </p:spPr>
      </p:pic>
      <p:pic>
        <p:nvPicPr>
          <p:cNvPr id="18" name="Picture 17"/>
          <p:cNvPicPr>
            <a:picLocks noChangeAspect="1"/>
          </p:cNvPicPr>
          <p:nvPr/>
        </p:nvPicPr>
        <p:blipFill>
          <a:blip r:embed="rId8"/>
          <a:stretch>
            <a:fillRect/>
          </a:stretch>
        </p:blipFill>
        <p:spPr>
          <a:xfrm>
            <a:off x="9596468" y="4608265"/>
            <a:ext cx="1828769" cy="1988423"/>
          </a:xfrm>
          <a:prstGeom prst="rect">
            <a:avLst/>
          </a:prstGeom>
        </p:spPr>
      </p:pic>
    </p:spTree>
    <p:extLst>
      <p:ext uri="{BB962C8B-B14F-4D97-AF65-F5344CB8AC3E}">
        <p14:creationId xmlns:p14="http://schemas.microsoft.com/office/powerpoint/2010/main" val="3530923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DBE169-BA91-4B17-9AF2-4BAD528BEE06}"/>
              </a:ext>
            </a:extLst>
          </p:cNvPr>
          <p:cNvSpPr>
            <a:spLocks noGrp="1"/>
          </p:cNvSpPr>
          <p:nvPr>
            <p:ph type="title"/>
          </p:nvPr>
        </p:nvSpPr>
        <p:spPr/>
        <p:txBody>
          <a:bodyPr>
            <a:normAutofit/>
          </a:bodyPr>
          <a:lstStyle/>
          <a:p>
            <a:r>
              <a:rPr lang="en-US" dirty="0"/>
              <a:t>Setting and Holding Boundaries  </a:t>
            </a:r>
          </a:p>
        </p:txBody>
      </p:sp>
      <p:pic>
        <p:nvPicPr>
          <p:cNvPr id="9" name="Xaq4nN2QwEI"/>
          <p:cNvPicPr>
            <a:picLocks noRot="1" noChangeAspect="1"/>
          </p:cNvPicPr>
          <p:nvPr>
            <a:videoFile r:link="rId1"/>
          </p:nvPr>
        </p:nvPicPr>
        <p:blipFill>
          <a:blip r:embed="rId4"/>
          <a:stretch>
            <a:fillRect/>
          </a:stretch>
        </p:blipFill>
        <p:spPr>
          <a:xfrm>
            <a:off x="2143339" y="298074"/>
            <a:ext cx="8251944" cy="4641719"/>
          </a:xfrm>
          <a:prstGeom prst="rect">
            <a:avLst/>
          </a:prstGeom>
        </p:spPr>
      </p:pic>
      <p:sp>
        <p:nvSpPr>
          <p:cNvPr id="2" name="Rectangle 1"/>
          <p:cNvSpPr/>
          <p:nvPr/>
        </p:nvSpPr>
        <p:spPr>
          <a:xfrm>
            <a:off x="2143339" y="6287572"/>
            <a:ext cx="4347665" cy="523220"/>
          </a:xfrm>
          <a:prstGeom prst="rect">
            <a:avLst/>
          </a:prstGeom>
        </p:spPr>
        <p:txBody>
          <a:bodyPr wrap="none">
            <a:spAutoFit/>
          </a:bodyPr>
          <a:lstStyle/>
          <a:p>
            <a:r>
              <a:rPr lang="en-GB" sz="1400" dirty="0"/>
              <a:t>Clip from the BBC</a:t>
            </a:r>
            <a:br>
              <a:rPr lang="en-GB" sz="1400" dirty="0"/>
            </a:br>
            <a:r>
              <a:rPr lang="en-GB" sz="1400" dirty="0"/>
              <a:t>https://www.youtube.com/watch?v=Xaq4nN2QwEI</a:t>
            </a:r>
          </a:p>
        </p:txBody>
      </p:sp>
    </p:spTree>
    <p:extLst>
      <p:ext uri="{BB962C8B-B14F-4D97-AF65-F5344CB8AC3E}">
        <p14:creationId xmlns:p14="http://schemas.microsoft.com/office/powerpoint/2010/main" val="2612350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03396" y="175895"/>
            <a:ext cx="9769404" cy="6311694"/>
          </a:xfrm>
          <a:prstGeom prst="rect">
            <a:avLst/>
          </a:prstGeom>
        </p:spPr>
      </p:pic>
      <p:sp>
        <p:nvSpPr>
          <p:cNvPr id="2" name="Rectangle 1"/>
          <p:cNvSpPr/>
          <p:nvPr/>
        </p:nvSpPr>
        <p:spPr>
          <a:xfrm>
            <a:off x="1203396" y="6487589"/>
            <a:ext cx="2821606" cy="307777"/>
          </a:xfrm>
          <a:prstGeom prst="rect">
            <a:avLst/>
          </a:prstGeom>
        </p:spPr>
        <p:txBody>
          <a:bodyPr wrap="none">
            <a:spAutoFit/>
          </a:bodyPr>
          <a:lstStyle/>
          <a:p>
            <a:r>
              <a:rPr lang="en-GB" sz="1400" dirty="0"/>
              <a:t>https://www.haven-oakland.org/</a:t>
            </a:r>
          </a:p>
        </p:txBody>
      </p:sp>
    </p:spTree>
    <p:extLst>
      <p:ext uri="{BB962C8B-B14F-4D97-AF65-F5344CB8AC3E}">
        <p14:creationId xmlns:p14="http://schemas.microsoft.com/office/powerpoint/2010/main" val="1786144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875903" y="880712"/>
            <a:ext cx="8025973" cy="5614737"/>
          </a:xfrm>
          <a:prstGeom prst="rect">
            <a:avLst/>
          </a:prstGeom>
        </p:spPr>
      </p:pic>
      <p:pic>
        <p:nvPicPr>
          <p:cNvPr id="6" name="Picture 5"/>
          <p:cNvPicPr>
            <a:picLocks noChangeAspect="1"/>
          </p:cNvPicPr>
          <p:nvPr/>
        </p:nvPicPr>
        <p:blipFill>
          <a:blip r:embed="rId4"/>
          <a:stretch>
            <a:fillRect/>
          </a:stretch>
        </p:blipFill>
        <p:spPr>
          <a:xfrm>
            <a:off x="197982" y="880712"/>
            <a:ext cx="3591571" cy="4422808"/>
          </a:xfrm>
          <a:prstGeom prst="rect">
            <a:avLst/>
          </a:prstGeom>
        </p:spPr>
      </p:pic>
      <p:sp>
        <p:nvSpPr>
          <p:cNvPr id="2" name="Rectangle 1"/>
          <p:cNvSpPr/>
          <p:nvPr/>
        </p:nvSpPr>
        <p:spPr>
          <a:xfrm>
            <a:off x="197982" y="5303520"/>
            <a:ext cx="2315057" cy="523220"/>
          </a:xfrm>
          <a:prstGeom prst="rect">
            <a:avLst/>
          </a:prstGeom>
        </p:spPr>
        <p:txBody>
          <a:bodyPr wrap="none">
            <a:spAutoFit/>
          </a:bodyPr>
          <a:lstStyle/>
          <a:p>
            <a:r>
              <a:rPr lang="en-GB" sz="1400" dirty="0">
                <a:solidFill>
                  <a:srgbClr val="1B95E0"/>
                </a:solidFill>
                <a:latin typeface="TwitterChirp"/>
                <a:hlinkClick r:id="rId5"/>
              </a:rPr>
              <a:t>goodconsentguide.co.uk</a:t>
            </a:r>
            <a:endParaRPr lang="en-GB" sz="1400" dirty="0">
              <a:solidFill>
                <a:srgbClr val="1B95E0"/>
              </a:solidFill>
              <a:latin typeface="TwitterChirp"/>
            </a:endParaRPr>
          </a:p>
          <a:p>
            <a:r>
              <a:rPr lang="en-GB" sz="1400" dirty="0">
                <a:solidFill>
                  <a:srgbClr val="1B95E0"/>
                </a:solidFill>
                <a:latin typeface="TwitterChirp"/>
              </a:rPr>
              <a:t>Devon and Cornwall police</a:t>
            </a:r>
            <a:endParaRPr lang="en-GB" sz="1400" dirty="0"/>
          </a:p>
        </p:txBody>
      </p:sp>
      <p:sp>
        <p:nvSpPr>
          <p:cNvPr id="3" name="Rectangle 2"/>
          <p:cNvSpPr/>
          <p:nvPr/>
        </p:nvSpPr>
        <p:spPr>
          <a:xfrm>
            <a:off x="3875902" y="6524950"/>
            <a:ext cx="7668397" cy="307777"/>
          </a:xfrm>
          <a:prstGeom prst="rect">
            <a:avLst/>
          </a:prstGeom>
        </p:spPr>
        <p:txBody>
          <a:bodyPr wrap="square">
            <a:spAutoFit/>
          </a:bodyPr>
          <a:lstStyle/>
          <a:p>
            <a:r>
              <a:rPr lang="en-GB" sz="1400" dirty="0"/>
              <a:t>https://www.reddit.com/r/coolguides/comments/ns577f/consent_and_power/</a:t>
            </a:r>
          </a:p>
        </p:txBody>
      </p:sp>
    </p:spTree>
    <p:extLst>
      <p:ext uri="{BB962C8B-B14F-4D97-AF65-F5344CB8AC3E}">
        <p14:creationId xmlns:p14="http://schemas.microsoft.com/office/powerpoint/2010/main" val="1650824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How and when to ask for consent?</a:t>
            </a:r>
          </a:p>
        </p:txBody>
      </p:sp>
      <p:sp>
        <p:nvSpPr>
          <p:cNvPr id="5" name="TextBox 4"/>
          <p:cNvSpPr txBox="1"/>
          <p:nvPr/>
        </p:nvSpPr>
        <p:spPr>
          <a:xfrm>
            <a:off x="5621311" y="314793"/>
            <a:ext cx="6220919" cy="7201972"/>
          </a:xfrm>
          <a:prstGeom prst="rect">
            <a:avLst/>
          </a:prstGeom>
          <a:noFill/>
        </p:spPr>
        <p:txBody>
          <a:bodyPr wrap="square" rtlCol="0">
            <a:spAutoFit/>
          </a:bodyPr>
          <a:lstStyle/>
          <a:p>
            <a:pPr marL="285750" indent="-285750">
              <a:buClr>
                <a:schemeClr val="accent1">
                  <a:lumMod val="75000"/>
                </a:schemeClr>
              </a:buClr>
              <a:buFont typeface="Arial" panose="020B0604020202020204" pitchFamily="34" charset="0"/>
              <a:buChar char="•"/>
            </a:pPr>
            <a:r>
              <a:rPr lang="en-GB" sz="2200" dirty="0">
                <a:solidFill>
                  <a:srgbClr val="002060"/>
                </a:solidFill>
              </a:rPr>
              <a:t>It’s best to have open communication. Talk about your likes and dislikes what you want, would like to try or don’t want.</a:t>
            </a:r>
          </a:p>
          <a:p>
            <a:pPr marL="285750" indent="-285750">
              <a:buClr>
                <a:schemeClr val="accent1">
                  <a:lumMod val="75000"/>
                </a:schemeClr>
              </a:buClr>
              <a:buFont typeface="Arial" panose="020B0604020202020204" pitchFamily="34" charset="0"/>
              <a:buChar char="•"/>
            </a:pPr>
            <a:endParaRPr lang="en-GB" sz="2200" dirty="0">
              <a:solidFill>
                <a:srgbClr val="002060"/>
              </a:solidFill>
            </a:endParaRPr>
          </a:p>
          <a:p>
            <a:pPr marL="285750" indent="-285750">
              <a:buClr>
                <a:schemeClr val="accent1">
                  <a:lumMod val="75000"/>
                </a:schemeClr>
              </a:buClr>
              <a:buFont typeface="Arial" panose="020B0604020202020204" pitchFamily="34" charset="0"/>
              <a:buChar char="•"/>
            </a:pPr>
            <a:r>
              <a:rPr lang="en-GB" sz="2200" dirty="0">
                <a:solidFill>
                  <a:srgbClr val="002060"/>
                </a:solidFill>
              </a:rPr>
              <a:t>Talk about sexual activity before and after the event.</a:t>
            </a:r>
          </a:p>
          <a:p>
            <a:pPr marL="285750" indent="-285750">
              <a:buClr>
                <a:schemeClr val="accent1">
                  <a:lumMod val="75000"/>
                </a:schemeClr>
              </a:buClr>
              <a:buFont typeface="Arial" panose="020B0604020202020204" pitchFamily="34" charset="0"/>
              <a:buChar char="•"/>
            </a:pPr>
            <a:endParaRPr lang="en-GB" sz="2200" dirty="0">
              <a:solidFill>
                <a:srgbClr val="002060"/>
              </a:solidFill>
            </a:endParaRPr>
          </a:p>
          <a:p>
            <a:pPr marL="285750" indent="-285750">
              <a:buClr>
                <a:schemeClr val="accent1">
                  <a:lumMod val="75000"/>
                </a:schemeClr>
              </a:buClr>
              <a:buFont typeface="Arial" panose="020B0604020202020204" pitchFamily="34" charset="0"/>
              <a:buChar char="•"/>
            </a:pPr>
            <a:r>
              <a:rPr lang="en-GB" sz="2200" dirty="0">
                <a:solidFill>
                  <a:srgbClr val="002060"/>
                </a:solidFill>
              </a:rPr>
              <a:t>If you’re shy sometimes not talking face to face but side by side is easier.</a:t>
            </a:r>
          </a:p>
          <a:p>
            <a:pPr marL="285750" indent="-285750">
              <a:buClr>
                <a:schemeClr val="accent1">
                  <a:lumMod val="75000"/>
                </a:schemeClr>
              </a:buClr>
              <a:buFont typeface="Arial" panose="020B0604020202020204" pitchFamily="34" charset="0"/>
              <a:buChar char="•"/>
            </a:pPr>
            <a:endParaRPr lang="en-GB" sz="2200" dirty="0">
              <a:solidFill>
                <a:srgbClr val="002060"/>
              </a:solidFill>
            </a:endParaRPr>
          </a:p>
          <a:p>
            <a:pPr marL="285750" indent="-285750">
              <a:buClr>
                <a:schemeClr val="accent1">
                  <a:lumMod val="75000"/>
                </a:schemeClr>
              </a:buClr>
              <a:buFont typeface="Arial" panose="020B0604020202020204" pitchFamily="34" charset="0"/>
              <a:buChar char="•"/>
            </a:pPr>
            <a:r>
              <a:rPr lang="en-GB" sz="2200" dirty="0">
                <a:solidFill>
                  <a:srgbClr val="002060"/>
                </a:solidFill>
              </a:rPr>
              <a:t>Check in with your partner while you are intimate. </a:t>
            </a:r>
          </a:p>
          <a:p>
            <a:pPr>
              <a:buClr>
                <a:schemeClr val="accent1">
                  <a:lumMod val="75000"/>
                </a:schemeClr>
              </a:buClr>
            </a:pPr>
            <a:endParaRPr lang="en-GB" sz="2200" dirty="0">
              <a:solidFill>
                <a:srgbClr val="002060"/>
              </a:solidFill>
            </a:endParaRPr>
          </a:p>
          <a:p>
            <a:pPr marL="285750" indent="-285750">
              <a:buClr>
                <a:schemeClr val="accent1">
                  <a:lumMod val="75000"/>
                </a:schemeClr>
              </a:buClr>
              <a:buFont typeface="Arial" panose="020B0604020202020204" pitchFamily="34" charset="0"/>
              <a:buChar char="•"/>
            </a:pPr>
            <a:r>
              <a:rPr lang="en-GB" sz="2200" dirty="0">
                <a:solidFill>
                  <a:srgbClr val="002060"/>
                </a:solidFill>
              </a:rPr>
              <a:t>Listen and watch your partner attentively when you are intimate to look for non verbal clues too. </a:t>
            </a:r>
          </a:p>
          <a:p>
            <a:pPr marL="285750" indent="-285750">
              <a:buClr>
                <a:schemeClr val="accent1">
                  <a:lumMod val="75000"/>
                </a:schemeClr>
              </a:buClr>
              <a:buFont typeface="Arial" panose="020B0604020202020204" pitchFamily="34" charset="0"/>
              <a:buChar char="•"/>
            </a:pPr>
            <a:endParaRPr lang="en-GB" sz="2200" dirty="0">
              <a:solidFill>
                <a:srgbClr val="002060"/>
              </a:solidFill>
            </a:endParaRPr>
          </a:p>
          <a:p>
            <a:pPr marL="285750" indent="-285750">
              <a:buClr>
                <a:schemeClr val="accent1">
                  <a:lumMod val="75000"/>
                </a:schemeClr>
              </a:buClr>
              <a:buFont typeface="Arial" panose="020B0604020202020204" pitchFamily="34" charset="0"/>
              <a:buChar char="•"/>
            </a:pPr>
            <a:endParaRPr lang="en-GB" sz="2200" dirty="0">
              <a:solidFill>
                <a:srgbClr val="002060"/>
              </a:solidFill>
            </a:endParaRPr>
          </a:p>
          <a:p>
            <a:pPr marL="285750" indent="-285750">
              <a:buClr>
                <a:schemeClr val="accent1">
                  <a:lumMod val="75000"/>
                </a:schemeClr>
              </a:buClr>
              <a:buFont typeface="Arial" panose="020B0604020202020204" pitchFamily="34" charset="0"/>
              <a:buChar char="•"/>
            </a:pPr>
            <a:endParaRPr lang="en-GB" sz="2200" dirty="0">
              <a:solidFill>
                <a:srgbClr val="002060"/>
              </a:solidFill>
            </a:endParaRPr>
          </a:p>
          <a:p>
            <a:pPr marL="285750" indent="-285750">
              <a:buClr>
                <a:schemeClr val="accent1">
                  <a:lumMod val="75000"/>
                </a:schemeClr>
              </a:buClr>
              <a:buFont typeface="Arial" panose="020B0604020202020204" pitchFamily="34" charset="0"/>
              <a:buChar char="•"/>
            </a:pPr>
            <a:endParaRPr lang="en-GB" sz="2200" dirty="0"/>
          </a:p>
          <a:p>
            <a:pPr>
              <a:buClr>
                <a:schemeClr val="accent1">
                  <a:lumMod val="75000"/>
                </a:schemeClr>
              </a:buClr>
            </a:pPr>
            <a:endParaRPr lang="en-GB" sz="2200" dirty="0">
              <a:solidFill>
                <a:srgbClr val="002060"/>
              </a:solidFill>
            </a:endParaRPr>
          </a:p>
        </p:txBody>
      </p:sp>
    </p:spTree>
    <p:extLst>
      <p:ext uri="{BB962C8B-B14F-4D97-AF65-F5344CB8AC3E}">
        <p14:creationId xmlns:p14="http://schemas.microsoft.com/office/powerpoint/2010/main" val="1563237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Tip for asking for consent</a:t>
            </a:r>
          </a:p>
        </p:txBody>
      </p:sp>
      <p:pic>
        <p:nvPicPr>
          <p:cNvPr id="5" name="Picture 4"/>
          <p:cNvPicPr>
            <a:picLocks noChangeAspect="1"/>
          </p:cNvPicPr>
          <p:nvPr/>
        </p:nvPicPr>
        <p:blipFill>
          <a:blip r:embed="rId3"/>
          <a:stretch>
            <a:fillRect/>
          </a:stretch>
        </p:blipFill>
        <p:spPr>
          <a:xfrm>
            <a:off x="5544330" y="0"/>
            <a:ext cx="6522751" cy="6886314"/>
          </a:xfrm>
          <a:prstGeom prst="rect">
            <a:avLst/>
          </a:prstGeom>
        </p:spPr>
      </p:pic>
      <p:sp>
        <p:nvSpPr>
          <p:cNvPr id="2" name="Rectangle 1"/>
          <p:cNvSpPr/>
          <p:nvPr/>
        </p:nvSpPr>
        <p:spPr>
          <a:xfrm>
            <a:off x="798690" y="6273284"/>
            <a:ext cx="3180679" cy="307777"/>
          </a:xfrm>
          <a:prstGeom prst="rect">
            <a:avLst/>
          </a:prstGeom>
        </p:spPr>
        <p:txBody>
          <a:bodyPr wrap="none">
            <a:spAutoFit/>
          </a:bodyPr>
          <a:lstStyle/>
          <a:p>
            <a:r>
              <a:rPr lang="en-GB" sz="1400" dirty="0"/>
              <a:t>The Shrew at https://eryncarter.com/</a:t>
            </a:r>
          </a:p>
        </p:txBody>
      </p:sp>
    </p:spTree>
    <p:extLst>
      <p:ext uri="{BB962C8B-B14F-4D97-AF65-F5344CB8AC3E}">
        <p14:creationId xmlns:p14="http://schemas.microsoft.com/office/powerpoint/2010/main" val="832020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Need more help?</a:t>
            </a:r>
          </a:p>
        </p:txBody>
      </p:sp>
      <p:sp>
        <p:nvSpPr>
          <p:cNvPr id="13" name="Text Placeholder 12"/>
          <p:cNvSpPr>
            <a:spLocks noGrp="1"/>
          </p:cNvSpPr>
          <p:nvPr>
            <p:ph type="body" sz="quarter" idx="12"/>
          </p:nvPr>
        </p:nvSpPr>
        <p:spPr>
          <a:xfrm>
            <a:off x="4207134" y="2061121"/>
            <a:ext cx="3686025" cy="382749"/>
          </a:xfrm>
        </p:spPr>
        <p:txBody>
          <a:bodyPr>
            <a:noAutofit/>
          </a:bodyPr>
          <a:lstStyle/>
          <a:p>
            <a:r>
              <a:rPr lang="en-GB" sz="2400" dirty="0"/>
              <a:t>bSHaW website is for you</a:t>
            </a:r>
          </a:p>
        </p:txBody>
      </p:sp>
      <p:sp>
        <p:nvSpPr>
          <p:cNvPr id="14" name="Text Placeholder 13"/>
          <p:cNvSpPr>
            <a:spLocks noGrp="1"/>
          </p:cNvSpPr>
          <p:nvPr>
            <p:ph type="body" sz="quarter" idx="15"/>
          </p:nvPr>
        </p:nvSpPr>
        <p:spPr/>
        <p:txBody>
          <a:bodyPr>
            <a:noAutofit/>
          </a:bodyPr>
          <a:lstStyle/>
          <a:p>
            <a:r>
              <a:rPr lang="en-GB" sz="2000" dirty="0"/>
              <a:t>Google </a:t>
            </a:r>
            <a:r>
              <a:rPr lang="en-GB" sz="2000" b="1" dirty="0"/>
              <a:t>Sexual Health Bucks</a:t>
            </a:r>
          </a:p>
          <a:p>
            <a:r>
              <a:rPr lang="en-GB" sz="2000" dirty="0"/>
              <a:t>Look for Just Ask bSHaW</a:t>
            </a:r>
          </a:p>
          <a:p>
            <a:r>
              <a:rPr lang="en-GB" sz="2000" dirty="0"/>
              <a:t>Request a call back</a:t>
            </a:r>
          </a:p>
          <a:p>
            <a:r>
              <a:rPr lang="en-GB" sz="2000" dirty="0"/>
              <a:t>We check it’s a good time to talk.</a:t>
            </a:r>
          </a:p>
          <a:p>
            <a:endParaRPr lang="en-GB" sz="2000" dirty="0"/>
          </a:p>
          <a:p>
            <a:r>
              <a:rPr lang="en-GB" sz="2000" dirty="0"/>
              <a:t>You can talk to a sexual health professional about consent, relationships and sexual health. </a:t>
            </a: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t="6444"/>
          <a:stretch/>
        </p:blipFill>
        <p:spPr>
          <a:xfrm>
            <a:off x="8612944" y="0"/>
            <a:ext cx="3380936" cy="6853282"/>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t="3968"/>
          <a:stretch/>
        </p:blipFill>
        <p:spPr>
          <a:xfrm>
            <a:off x="254041" y="0"/>
            <a:ext cx="3279229" cy="6823088"/>
          </a:xfrm>
          <a:prstGeom prst="rect">
            <a:avLst/>
          </a:prstGeom>
        </p:spPr>
      </p:pic>
    </p:spTree>
    <p:extLst>
      <p:ext uri="{BB962C8B-B14F-4D97-AF65-F5344CB8AC3E}">
        <p14:creationId xmlns:p14="http://schemas.microsoft.com/office/powerpoint/2010/main" val="3948639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Need more help?</a:t>
            </a:r>
          </a:p>
        </p:txBody>
      </p:sp>
      <p:sp>
        <p:nvSpPr>
          <p:cNvPr id="4" name="Text Placeholder 3"/>
          <p:cNvSpPr>
            <a:spLocks noGrp="1"/>
          </p:cNvSpPr>
          <p:nvPr>
            <p:ph type="body" sz="quarter" idx="12"/>
          </p:nvPr>
        </p:nvSpPr>
        <p:spPr/>
        <p:txBody>
          <a:bodyPr>
            <a:noAutofit/>
          </a:bodyPr>
          <a:lstStyle/>
          <a:p>
            <a:r>
              <a:rPr lang="en-GB" sz="3000" dirty="0"/>
              <a:t>Sexual Health Bucks</a:t>
            </a:r>
          </a:p>
        </p:txBody>
      </p:sp>
      <p:sp>
        <p:nvSpPr>
          <p:cNvPr id="6" name="Text Placeholder 5"/>
          <p:cNvSpPr>
            <a:spLocks noGrp="1"/>
          </p:cNvSpPr>
          <p:nvPr>
            <p:ph type="body" sz="quarter" idx="15"/>
          </p:nvPr>
        </p:nvSpPr>
        <p:spPr>
          <a:xfrm>
            <a:off x="4252921" y="2954477"/>
            <a:ext cx="3686159" cy="3044825"/>
          </a:xfrm>
        </p:spPr>
        <p:txBody>
          <a:bodyPr>
            <a:normAutofit fontScale="92500"/>
          </a:bodyPr>
          <a:lstStyle/>
          <a:p>
            <a:r>
              <a:rPr lang="en-GB" sz="2000" dirty="0"/>
              <a:t>We will have consent content during sexual health week</a:t>
            </a:r>
          </a:p>
          <a:p>
            <a:endParaRPr lang="en-GB" sz="2000" dirty="0"/>
          </a:p>
          <a:p>
            <a:r>
              <a:rPr lang="en-GB" sz="2000" dirty="0"/>
              <a:t>We have great safe, accurate and reliable content about sexual health and relationships</a:t>
            </a:r>
          </a:p>
          <a:p>
            <a:endParaRPr lang="en-GB" sz="2000" dirty="0"/>
          </a:p>
          <a:p>
            <a:r>
              <a:rPr lang="en-GB" sz="2000" dirty="0"/>
              <a:t>It connects to our website for easy access to services</a:t>
            </a:r>
          </a:p>
        </p:txBody>
      </p:sp>
      <p:sp>
        <p:nvSpPr>
          <p:cNvPr id="2" name="TextBox 1"/>
          <p:cNvSpPr txBox="1"/>
          <p:nvPr/>
        </p:nvSpPr>
        <p:spPr>
          <a:xfrm>
            <a:off x="931985" y="4009292"/>
            <a:ext cx="3006969" cy="923330"/>
          </a:xfrm>
          <a:prstGeom prst="rect">
            <a:avLst/>
          </a:prstGeom>
          <a:noFill/>
        </p:spPr>
        <p:txBody>
          <a:bodyPr wrap="square" rtlCol="0">
            <a:spAutoFit/>
          </a:bodyPr>
          <a:lstStyle/>
          <a:p>
            <a:r>
              <a:rPr lang="en-GB" dirty="0">
                <a:solidFill>
                  <a:schemeClr val="bg1"/>
                </a:solidFill>
              </a:rPr>
              <a:t>Check out Sexual Health Bucks on Instagram and Facebook</a:t>
            </a: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t="4642"/>
          <a:stretch/>
        </p:blipFill>
        <p:spPr>
          <a:xfrm>
            <a:off x="300037" y="133319"/>
            <a:ext cx="3158929" cy="6526675"/>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t="4583"/>
          <a:stretch/>
        </p:blipFill>
        <p:spPr>
          <a:xfrm>
            <a:off x="8732971" y="133319"/>
            <a:ext cx="3165231" cy="6543675"/>
          </a:xfrm>
          <a:prstGeom prst="rect">
            <a:avLst/>
          </a:prstGeom>
        </p:spPr>
      </p:pic>
    </p:spTree>
    <p:extLst>
      <p:ext uri="{BB962C8B-B14F-4D97-AF65-F5344CB8AC3E}">
        <p14:creationId xmlns:p14="http://schemas.microsoft.com/office/powerpoint/2010/main" val="973053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Need more help?</a:t>
            </a:r>
          </a:p>
        </p:txBody>
      </p:sp>
      <p:pic>
        <p:nvPicPr>
          <p:cNvPr id="5" name="Picture 4"/>
          <p:cNvPicPr>
            <a:picLocks noChangeAspect="1"/>
          </p:cNvPicPr>
          <p:nvPr/>
        </p:nvPicPr>
        <p:blipFill>
          <a:blip r:embed="rId3"/>
          <a:stretch>
            <a:fillRect/>
          </a:stretch>
        </p:blipFill>
        <p:spPr>
          <a:xfrm>
            <a:off x="5619983" y="134385"/>
            <a:ext cx="6131727" cy="2928901"/>
          </a:xfrm>
          <a:prstGeom prst="rect">
            <a:avLst/>
          </a:prstGeom>
        </p:spPr>
      </p:pic>
      <p:pic>
        <p:nvPicPr>
          <p:cNvPr id="7" name="Picture 6"/>
          <p:cNvPicPr>
            <a:picLocks noChangeAspect="1"/>
          </p:cNvPicPr>
          <p:nvPr/>
        </p:nvPicPr>
        <p:blipFill>
          <a:blip r:embed="rId4"/>
          <a:stretch>
            <a:fillRect/>
          </a:stretch>
        </p:blipFill>
        <p:spPr>
          <a:xfrm>
            <a:off x="9171980" y="3318413"/>
            <a:ext cx="2579731" cy="2585464"/>
          </a:xfrm>
          <a:prstGeom prst="rect">
            <a:avLst/>
          </a:prstGeom>
        </p:spPr>
      </p:pic>
      <p:pic>
        <p:nvPicPr>
          <p:cNvPr id="8" name="Picture 7"/>
          <p:cNvPicPr>
            <a:picLocks noChangeAspect="1"/>
          </p:cNvPicPr>
          <p:nvPr/>
        </p:nvPicPr>
        <p:blipFill>
          <a:blip r:embed="rId5"/>
          <a:stretch>
            <a:fillRect/>
          </a:stretch>
        </p:blipFill>
        <p:spPr>
          <a:xfrm>
            <a:off x="5619984" y="3318413"/>
            <a:ext cx="3301662" cy="3320055"/>
          </a:xfrm>
          <a:prstGeom prst="rect">
            <a:avLst/>
          </a:prstGeom>
        </p:spPr>
      </p:pic>
    </p:spTree>
    <p:extLst>
      <p:ext uri="{BB962C8B-B14F-4D97-AF65-F5344CB8AC3E}">
        <p14:creationId xmlns:p14="http://schemas.microsoft.com/office/powerpoint/2010/main" val="3653046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11BAC48-F4C4-46FB-96DC-423C381AC284}"/>
              </a:ext>
            </a:extLst>
          </p:cNvPr>
          <p:cNvSpPr>
            <a:spLocks noGrp="1"/>
          </p:cNvSpPr>
          <p:nvPr>
            <p:ph type="title"/>
          </p:nvPr>
        </p:nvSpPr>
        <p:spPr>
          <a:xfrm>
            <a:off x="578431" y="3727361"/>
            <a:ext cx="2657979" cy="1025525"/>
          </a:xfrm>
        </p:spPr>
        <p:txBody>
          <a:bodyPr/>
          <a:lstStyle/>
          <a:p>
            <a:r>
              <a:rPr lang="en-US" dirty="0"/>
              <a:t>Take Away</a:t>
            </a:r>
            <a:br>
              <a:rPr lang="en-US" dirty="0"/>
            </a:br>
            <a:r>
              <a:rPr lang="en-US" dirty="0"/>
              <a:t>Points</a:t>
            </a:r>
          </a:p>
        </p:txBody>
      </p:sp>
      <p:sp>
        <p:nvSpPr>
          <p:cNvPr id="36" name="Text Placeholder 35">
            <a:extLst>
              <a:ext uri="{FF2B5EF4-FFF2-40B4-BE49-F238E27FC236}">
                <a16:creationId xmlns:a16="http://schemas.microsoft.com/office/drawing/2014/main" id="{0391FA66-BCDC-4C12-B812-A0DEE14539EE}"/>
              </a:ext>
            </a:extLst>
          </p:cNvPr>
          <p:cNvSpPr>
            <a:spLocks noGrp="1"/>
          </p:cNvSpPr>
          <p:nvPr>
            <p:ph type="body" sz="quarter" idx="11"/>
          </p:nvPr>
        </p:nvSpPr>
        <p:spPr>
          <a:xfrm>
            <a:off x="3866752" y="583434"/>
            <a:ext cx="4586782" cy="755650"/>
          </a:xfrm>
        </p:spPr>
        <p:txBody>
          <a:bodyPr>
            <a:normAutofit/>
          </a:bodyPr>
          <a:lstStyle/>
          <a:p>
            <a:r>
              <a:rPr lang="en-GB" sz="2200" dirty="0">
                <a:solidFill>
                  <a:srgbClr val="002060"/>
                </a:solidFill>
              </a:rPr>
              <a:t>Communicate </a:t>
            </a:r>
            <a:br>
              <a:rPr lang="en-GB" sz="2200" dirty="0">
                <a:solidFill>
                  <a:srgbClr val="002060"/>
                </a:solidFill>
              </a:rPr>
            </a:br>
            <a:r>
              <a:rPr lang="en-GB" sz="2200" dirty="0">
                <a:solidFill>
                  <a:srgbClr val="002060"/>
                </a:solidFill>
              </a:rPr>
              <a:t>with your partner</a:t>
            </a:r>
            <a:endParaRPr lang="en-US" sz="2200" dirty="0"/>
          </a:p>
        </p:txBody>
      </p:sp>
      <p:sp>
        <p:nvSpPr>
          <p:cNvPr id="35" name="Text Placeholder 34">
            <a:extLst>
              <a:ext uri="{FF2B5EF4-FFF2-40B4-BE49-F238E27FC236}">
                <a16:creationId xmlns:a16="http://schemas.microsoft.com/office/drawing/2014/main" id="{ADE35233-6DEE-4B97-AFFB-06DE78443B4A}"/>
              </a:ext>
            </a:extLst>
          </p:cNvPr>
          <p:cNvSpPr>
            <a:spLocks noGrp="1"/>
          </p:cNvSpPr>
          <p:nvPr>
            <p:ph type="body" sz="quarter" idx="13"/>
          </p:nvPr>
        </p:nvSpPr>
        <p:spPr>
          <a:xfrm>
            <a:off x="3866753" y="1702492"/>
            <a:ext cx="4456153" cy="755650"/>
          </a:xfrm>
        </p:spPr>
        <p:txBody>
          <a:bodyPr>
            <a:normAutofit/>
          </a:bodyPr>
          <a:lstStyle/>
          <a:p>
            <a:r>
              <a:rPr lang="en-GB" sz="2200" dirty="0">
                <a:solidFill>
                  <a:srgbClr val="002060"/>
                </a:solidFill>
              </a:rPr>
              <a:t>Consent is an ongoing </a:t>
            </a:r>
            <a:br>
              <a:rPr lang="en-GB" sz="2200" dirty="0">
                <a:solidFill>
                  <a:srgbClr val="002060"/>
                </a:solidFill>
              </a:rPr>
            </a:br>
            <a:r>
              <a:rPr lang="en-GB" sz="2200" dirty="0">
                <a:solidFill>
                  <a:srgbClr val="002060"/>
                </a:solidFill>
              </a:rPr>
              <a:t>process</a:t>
            </a:r>
            <a:endParaRPr lang="en-US" sz="2200" dirty="0"/>
          </a:p>
        </p:txBody>
      </p:sp>
      <p:sp>
        <p:nvSpPr>
          <p:cNvPr id="34" name="Text Placeholder 33">
            <a:extLst>
              <a:ext uri="{FF2B5EF4-FFF2-40B4-BE49-F238E27FC236}">
                <a16:creationId xmlns:a16="http://schemas.microsoft.com/office/drawing/2014/main" id="{187271B6-523F-4DCD-A006-84BF4C0C784C}"/>
              </a:ext>
            </a:extLst>
          </p:cNvPr>
          <p:cNvSpPr>
            <a:spLocks noGrp="1"/>
          </p:cNvSpPr>
          <p:nvPr>
            <p:ph type="body" sz="quarter" idx="14"/>
          </p:nvPr>
        </p:nvSpPr>
        <p:spPr>
          <a:xfrm>
            <a:off x="3866752" y="3052342"/>
            <a:ext cx="4294206" cy="755650"/>
          </a:xfrm>
        </p:spPr>
        <p:txBody>
          <a:bodyPr>
            <a:normAutofit/>
          </a:bodyPr>
          <a:lstStyle/>
          <a:p>
            <a:r>
              <a:rPr lang="en-GB" sz="2200" dirty="0">
                <a:solidFill>
                  <a:srgbClr val="002060"/>
                </a:solidFill>
              </a:rPr>
              <a:t>Freedom and capacity </a:t>
            </a:r>
            <a:br>
              <a:rPr lang="en-GB" sz="2200" dirty="0">
                <a:solidFill>
                  <a:srgbClr val="002060"/>
                </a:solidFill>
              </a:rPr>
            </a:br>
            <a:r>
              <a:rPr lang="en-GB" sz="2200" dirty="0">
                <a:solidFill>
                  <a:srgbClr val="002060"/>
                </a:solidFill>
              </a:rPr>
              <a:t>are a requirement</a:t>
            </a:r>
            <a:endParaRPr lang="en-US" sz="2200" dirty="0"/>
          </a:p>
        </p:txBody>
      </p:sp>
      <p:sp>
        <p:nvSpPr>
          <p:cNvPr id="33" name="Text Placeholder 32">
            <a:extLst>
              <a:ext uri="{FF2B5EF4-FFF2-40B4-BE49-F238E27FC236}">
                <a16:creationId xmlns:a16="http://schemas.microsoft.com/office/drawing/2014/main" id="{F23411C8-1DB7-46A1-A6DC-41EACD30ED57}"/>
              </a:ext>
            </a:extLst>
          </p:cNvPr>
          <p:cNvSpPr>
            <a:spLocks noGrp="1"/>
          </p:cNvSpPr>
          <p:nvPr>
            <p:ph type="body" sz="quarter" idx="15"/>
          </p:nvPr>
        </p:nvSpPr>
        <p:spPr>
          <a:xfrm>
            <a:off x="3866752" y="4752886"/>
            <a:ext cx="4294206" cy="755650"/>
          </a:xfrm>
        </p:spPr>
        <p:txBody>
          <a:bodyPr>
            <a:noAutofit/>
          </a:bodyPr>
          <a:lstStyle/>
          <a:p>
            <a:pPr>
              <a:lnSpc>
                <a:spcPct val="120000"/>
              </a:lnSpc>
            </a:pPr>
            <a:r>
              <a:rPr lang="en-GB" sz="2200" dirty="0">
                <a:solidFill>
                  <a:srgbClr val="002060"/>
                </a:solidFill>
              </a:rPr>
              <a:t>Help and support can </a:t>
            </a:r>
            <a:br>
              <a:rPr lang="en-GB" sz="2200" dirty="0">
                <a:solidFill>
                  <a:srgbClr val="002060"/>
                </a:solidFill>
              </a:rPr>
            </a:br>
            <a:r>
              <a:rPr lang="en-GB" sz="2200" dirty="0">
                <a:solidFill>
                  <a:srgbClr val="002060"/>
                </a:solidFill>
              </a:rPr>
              <a:t>be found online, on the </a:t>
            </a:r>
            <a:br>
              <a:rPr lang="en-GB" sz="2200" dirty="0">
                <a:solidFill>
                  <a:srgbClr val="002060"/>
                </a:solidFill>
              </a:rPr>
            </a:br>
            <a:r>
              <a:rPr lang="en-GB" sz="2200" dirty="0">
                <a:solidFill>
                  <a:srgbClr val="002060"/>
                </a:solidFill>
              </a:rPr>
              <a:t>phone and on social </a:t>
            </a:r>
            <a:br>
              <a:rPr lang="en-GB" sz="2200" dirty="0">
                <a:solidFill>
                  <a:srgbClr val="002060"/>
                </a:solidFill>
              </a:rPr>
            </a:br>
            <a:r>
              <a:rPr lang="en-GB" sz="2200" dirty="0">
                <a:solidFill>
                  <a:srgbClr val="002060"/>
                </a:solidFill>
              </a:rPr>
              <a:t>media</a:t>
            </a:r>
            <a:endParaRPr lang="en-US" sz="2200" dirty="0"/>
          </a:p>
        </p:txBody>
      </p:sp>
      <p:pic>
        <p:nvPicPr>
          <p:cNvPr id="2" name="Picture 1"/>
          <p:cNvPicPr>
            <a:picLocks noChangeAspect="1"/>
          </p:cNvPicPr>
          <p:nvPr/>
        </p:nvPicPr>
        <p:blipFill rotWithShape="1">
          <a:blip r:embed="rId3"/>
          <a:srcRect t="768"/>
          <a:stretch/>
        </p:blipFill>
        <p:spPr>
          <a:xfrm>
            <a:off x="7286200" y="0"/>
            <a:ext cx="4905548" cy="6858000"/>
          </a:xfrm>
          <a:prstGeom prst="rect">
            <a:avLst/>
          </a:prstGeom>
        </p:spPr>
      </p:pic>
    </p:spTree>
    <p:extLst>
      <p:ext uri="{BB962C8B-B14F-4D97-AF65-F5344CB8AC3E}">
        <p14:creationId xmlns:p14="http://schemas.microsoft.com/office/powerpoint/2010/main" val="2130115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nSpc>
                <a:spcPct val="100000"/>
              </a:lnSpc>
            </a:pPr>
            <a:r>
              <a:rPr lang="en-GB" sz="2400" dirty="0"/>
              <a:t>Do you ask for it?  Do you get asked for it?  Do you know what it means?</a:t>
            </a:r>
            <a:br>
              <a:rPr lang="en-GB" sz="2400" dirty="0"/>
            </a:br>
            <a:r>
              <a:rPr lang="en-GB" sz="2400" dirty="0"/>
              <a:t>Do you know when to get it?  Do you know how to get it? Do you expect it? </a:t>
            </a:r>
            <a:br>
              <a:rPr lang="en-GB" sz="2400" dirty="0"/>
            </a:br>
            <a:endParaRPr lang="en-GB" sz="2400" dirty="0"/>
          </a:p>
        </p:txBody>
      </p:sp>
      <p:pic>
        <p:nvPicPr>
          <p:cNvPr id="5" name="Picture 4"/>
          <p:cNvPicPr>
            <a:picLocks noChangeAspect="1"/>
          </p:cNvPicPr>
          <p:nvPr/>
        </p:nvPicPr>
        <p:blipFill rotWithShape="1">
          <a:blip r:embed="rId3"/>
          <a:srcRect r="4776"/>
          <a:stretch/>
        </p:blipFill>
        <p:spPr>
          <a:xfrm>
            <a:off x="1" y="0"/>
            <a:ext cx="12181114" cy="4743450"/>
          </a:xfrm>
          <a:prstGeom prst="rect">
            <a:avLst/>
          </a:prstGeom>
        </p:spPr>
      </p:pic>
      <p:sp>
        <p:nvSpPr>
          <p:cNvPr id="2" name="Rectangle 1"/>
          <p:cNvSpPr/>
          <p:nvPr/>
        </p:nvSpPr>
        <p:spPr>
          <a:xfrm>
            <a:off x="8461331" y="6459025"/>
            <a:ext cx="3616696" cy="307777"/>
          </a:xfrm>
          <a:prstGeom prst="rect">
            <a:avLst/>
          </a:prstGeom>
        </p:spPr>
        <p:txBody>
          <a:bodyPr wrap="none">
            <a:spAutoFit/>
          </a:bodyPr>
          <a:lstStyle/>
          <a:p>
            <a:r>
              <a:rPr lang="en-GB" sz="1400" dirty="0"/>
              <a:t>Imagery source: Brook Sexual Health Week</a:t>
            </a:r>
          </a:p>
        </p:txBody>
      </p:sp>
    </p:spTree>
    <p:extLst>
      <p:ext uri="{BB962C8B-B14F-4D97-AF65-F5344CB8AC3E}">
        <p14:creationId xmlns:p14="http://schemas.microsoft.com/office/powerpoint/2010/main" val="3756735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BE52921-898C-4569-9D8A-F1C5E0ABE804}"/>
              </a:ext>
            </a:extLst>
          </p:cNvPr>
          <p:cNvSpPr>
            <a:spLocks noGrp="1"/>
          </p:cNvSpPr>
          <p:nvPr>
            <p:ph type="title"/>
          </p:nvPr>
        </p:nvSpPr>
        <p:spPr/>
        <p:txBody>
          <a:bodyPr>
            <a:normAutofit/>
          </a:bodyPr>
          <a:lstStyle/>
          <a:p>
            <a:r>
              <a:rPr lang="en-US" dirty="0"/>
              <a:t>Dictionary Definition </a:t>
            </a:r>
          </a:p>
        </p:txBody>
      </p:sp>
      <p:sp>
        <p:nvSpPr>
          <p:cNvPr id="10" name="Text Placeholder 9">
            <a:extLst>
              <a:ext uri="{FF2B5EF4-FFF2-40B4-BE49-F238E27FC236}">
                <a16:creationId xmlns:a16="http://schemas.microsoft.com/office/drawing/2014/main" id="{577946A2-8DCE-4047-9CAE-38128B4BAF3B}"/>
              </a:ext>
            </a:extLst>
          </p:cNvPr>
          <p:cNvSpPr>
            <a:spLocks noGrp="1"/>
          </p:cNvSpPr>
          <p:nvPr>
            <p:ph type="body" sz="quarter" idx="14"/>
          </p:nvPr>
        </p:nvSpPr>
        <p:spPr>
          <a:xfrm>
            <a:off x="838200" y="6125744"/>
            <a:ext cx="11201400" cy="338549"/>
          </a:xfrm>
        </p:spPr>
        <p:txBody>
          <a:bodyPr>
            <a:normAutofit fontScale="25000" lnSpcReduction="20000"/>
          </a:bodyPr>
          <a:lstStyle/>
          <a:p>
            <a:r>
              <a:rPr lang="en-GB" sz="9200" dirty="0"/>
              <a:t>Permission for something to happen or agreement to do something</a:t>
            </a:r>
            <a:endParaRPr lang="en-US" sz="9200" dirty="0"/>
          </a:p>
          <a:p>
            <a:endParaRPr lang="en-US" sz="1600" dirty="0"/>
          </a:p>
        </p:txBody>
      </p:sp>
      <p:pic>
        <p:nvPicPr>
          <p:cNvPr id="3" name="Picture 2"/>
          <p:cNvPicPr>
            <a:picLocks noChangeAspect="1"/>
          </p:cNvPicPr>
          <p:nvPr/>
        </p:nvPicPr>
        <p:blipFill rotWithShape="1">
          <a:blip r:embed="rId3"/>
          <a:srcRect b="27756"/>
          <a:stretch/>
        </p:blipFill>
        <p:spPr>
          <a:xfrm>
            <a:off x="0" y="1"/>
            <a:ext cx="12192000" cy="4601496"/>
          </a:xfrm>
          <a:prstGeom prst="rect">
            <a:avLst/>
          </a:prstGeom>
        </p:spPr>
      </p:pic>
    </p:spTree>
    <p:extLst>
      <p:ext uri="{BB962C8B-B14F-4D97-AF65-F5344CB8AC3E}">
        <p14:creationId xmlns:p14="http://schemas.microsoft.com/office/powerpoint/2010/main" val="429917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71528" y="2348736"/>
            <a:ext cx="4443372" cy="4185414"/>
          </a:xfrm>
        </p:spPr>
        <p:txBody>
          <a:bodyPr>
            <a:normAutofit/>
          </a:bodyPr>
          <a:lstStyle/>
          <a:p>
            <a:r>
              <a:rPr lang="en-GB" sz="2000" dirty="0"/>
              <a:t>Sometimes we get it right, sometimes we don’t.</a:t>
            </a:r>
            <a:br>
              <a:rPr lang="en-GB" sz="2000" dirty="0"/>
            </a:br>
            <a:endParaRPr lang="en-GB" sz="2000" dirty="0"/>
          </a:p>
          <a:p>
            <a:r>
              <a:rPr lang="en-GB" sz="2000" dirty="0"/>
              <a:t>Take hugs……</a:t>
            </a:r>
          </a:p>
          <a:p>
            <a:r>
              <a:rPr lang="en-GB" sz="2000" dirty="0"/>
              <a:t>Are you a hugger?</a:t>
            </a:r>
          </a:p>
          <a:p>
            <a:r>
              <a:rPr lang="en-GB" sz="2000" dirty="0"/>
              <a:t>Are your friends or family huggers?</a:t>
            </a:r>
          </a:p>
          <a:p>
            <a:r>
              <a:rPr lang="en-GB" sz="2000" dirty="0"/>
              <a:t>How do you know if someone else is a hugger?</a:t>
            </a:r>
          </a:p>
          <a:p>
            <a:r>
              <a:rPr lang="en-GB" sz="2000" dirty="0"/>
              <a:t>When do you hug, when do you shake hands?</a:t>
            </a:r>
          </a:p>
          <a:p>
            <a:r>
              <a:rPr lang="en-GB" sz="2000" dirty="0"/>
              <a:t>How do you let people know if you’re not a hugger?</a:t>
            </a:r>
          </a:p>
        </p:txBody>
      </p:sp>
      <p:sp>
        <p:nvSpPr>
          <p:cNvPr id="8" name="Title 7"/>
          <p:cNvSpPr>
            <a:spLocks noGrp="1"/>
          </p:cNvSpPr>
          <p:nvPr>
            <p:ph type="title"/>
          </p:nvPr>
        </p:nvSpPr>
        <p:spPr>
          <a:xfrm>
            <a:off x="595100" y="192385"/>
            <a:ext cx="3954040" cy="1025525"/>
          </a:xfrm>
        </p:spPr>
        <p:txBody>
          <a:bodyPr/>
          <a:lstStyle/>
          <a:p>
            <a:r>
              <a:rPr lang="en-GB" sz="3800" dirty="0"/>
              <a:t>We navigate consent all the time</a:t>
            </a:r>
          </a:p>
        </p:txBody>
      </p:sp>
      <p:pic>
        <p:nvPicPr>
          <p:cNvPr id="14" name="Picture 13"/>
          <p:cNvPicPr>
            <a:picLocks noChangeAspect="1"/>
          </p:cNvPicPr>
          <p:nvPr/>
        </p:nvPicPr>
        <p:blipFill>
          <a:blip r:embed="rId3"/>
          <a:stretch>
            <a:fillRect/>
          </a:stretch>
        </p:blipFill>
        <p:spPr>
          <a:xfrm>
            <a:off x="5713482" y="103898"/>
            <a:ext cx="2600955" cy="2864714"/>
          </a:xfrm>
          <a:prstGeom prst="rect">
            <a:avLst/>
          </a:prstGeom>
        </p:spPr>
      </p:pic>
      <p:pic>
        <p:nvPicPr>
          <p:cNvPr id="15" name="Picture 14"/>
          <p:cNvPicPr>
            <a:picLocks noChangeAspect="1"/>
          </p:cNvPicPr>
          <p:nvPr/>
        </p:nvPicPr>
        <p:blipFill>
          <a:blip r:embed="rId4"/>
          <a:stretch>
            <a:fillRect/>
          </a:stretch>
        </p:blipFill>
        <p:spPr>
          <a:xfrm>
            <a:off x="8505826" y="103898"/>
            <a:ext cx="2764698" cy="2864713"/>
          </a:xfrm>
          <a:prstGeom prst="rect">
            <a:avLst/>
          </a:prstGeom>
        </p:spPr>
      </p:pic>
      <p:pic>
        <p:nvPicPr>
          <p:cNvPr id="20" name="Picture 19"/>
          <p:cNvPicPr>
            <a:picLocks noChangeAspect="1"/>
          </p:cNvPicPr>
          <p:nvPr/>
        </p:nvPicPr>
        <p:blipFill>
          <a:blip r:embed="rId5"/>
          <a:stretch>
            <a:fillRect/>
          </a:stretch>
        </p:blipFill>
        <p:spPr>
          <a:xfrm>
            <a:off x="8520573" y="3055505"/>
            <a:ext cx="2739930" cy="3361280"/>
          </a:xfrm>
          <a:prstGeom prst="rect">
            <a:avLst/>
          </a:prstGeom>
        </p:spPr>
      </p:pic>
      <p:pic>
        <p:nvPicPr>
          <p:cNvPr id="21" name="Picture 20"/>
          <p:cNvPicPr>
            <a:picLocks noChangeAspect="1"/>
          </p:cNvPicPr>
          <p:nvPr/>
        </p:nvPicPr>
        <p:blipFill>
          <a:blip r:embed="rId6"/>
          <a:stretch>
            <a:fillRect/>
          </a:stretch>
        </p:blipFill>
        <p:spPr>
          <a:xfrm>
            <a:off x="5296433" y="3018725"/>
            <a:ext cx="3032752" cy="3384618"/>
          </a:xfrm>
          <a:prstGeom prst="rect">
            <a:avLst/>
          </a:prstGeom>
        </p:spPr>
      </p:pic>
      <p:sp>
        <p:nvSpPr>
          <p:cNvPr id="2" name="Rectangle 1"/>
          <p:cNvSpPr/>
          <p:nvPr/>
        </p:nvSpPr>
        <p:spPr>
          <a:xfrm>
            <a:off x="8895569" y="6469393"/>
            <a:ext cx="2491388" cy="338554"/>
          </a:xfrm>
          <a:prstGeom prst="rect">
            <a:avLst/>
          </a:prstGeom>
        </p:spPr>
        <p:txBody>
          <a:bodyPr wrap="none">
            <a:spAutoFit/>
          </a:bodyPr>
          <a:lstStyle/>
          <a:p>
            <a:r>
              <a:rPr lang="en-GB" sz="1600" i="1" dirty="0"/>
              <a:t>Illustration by </a:t>
            </a:r>
            <a:r>
              <a:rPr lang="en-GB" sz="1600" i="1" dirty="0">
                <a:hlinkClick r:id="rId7"/>
              </a:rPr>
              <a:t>Emily </a:t>
            </a:r>
            <a:r>
              <a:rPr lang="en-GB" sz="1600" i="1" dirty="0" err="1">
                <a:hlinkClick r:id="rId7"/>
              </a:rPr>
              <a:t>Niland</a:t>
            </a:r>
            <a:endParaRPr lang="en-GB" sz="1600" i="1" dirty="0"/>
          </a:p>
        </p:txBody>
      </p:sp>
    </p:spTree>
    <p:extLst>
      <p:ext uri="{BB962C8B-B14F-4D97-AF65-F5344CB8AC3E}">
        <p14:creationId xmlns:p14="http://schemas.microsoft.com/office/powerpoint/2010/main" val="3774257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77946A2-8DCE-4047-9CAE-38128B4BAF3B}"/>
              </a:ext>
            </a:extLst>
          </p:cNvPr>
          <p:cNvSpPr>
            <a:spLocks noGrp="1"/>
          </p:cNvSpPr>
          <p:nvPr>
            <p:ph type="body" sz="quarter" idx="11"/>
          </p:nvPr>
        </p:nvSpPr>
        <p:spPr>
          <a:xfrm>
            <a:off x="0" y="3206187"/>
            <a:ext cx="12192000" cy="3651813"/>
          </a:xfrm>
        </p:spPr>
        <p:txBody>
          <a:bodyPr/>
          <a:lstStyle/>
          <a:p>
            <a:r>
              <a:rPr lang="en-GB" sz="2000"/>
              <a:t>Someone consents to vaginal, anal or oral penetration only if s/he/they agrees by choice to that penetration and has the FREEDOM and CAPACITY to make that choice. </a:t>
            </a:r>
          </a:p>
          <a:p>
            <a:r>
              <a:rPr lang="en-GB" sz="2000"/>
              <a:t>Consent to sexual activity may be given to one sort of sexual activity but not another.</a:t>
            </a:r>
          </a:p>
          <a:p>
            <a:r>
              <a:rPr lang="en-GB" sz="2000"/>
              <a:t>Consent can be WITHDRAWN AT ANY TIME during sexual activity and each time activity occurs. </a:t>
            </a:r>
            <a:endParaRPr lang="en-US" sz="2000"/>
          </a:p>
          <a:p>
            <a:endParaRPr lang="en-US" sz="1600"/>
          </a:p>
          <a:p>
            <a:endParaRPr lang="en-US" sz="1600" dirty="0"/>
          </a:p>
        </p:txBody>
      </p:sp>
      <p:sp>
        <p:nvSpPr>
          <p:cNvPr id="8" name="Title 7">
            <a:extLst>
              <a:ext uri="{FF2B5EF4-FFF2-40B4-BE49-F238E27FC236}">
                <a16:creationId xmlns:a16="http://schemas.microsoft.com/office/drawing/2014/main" id="{3BE52921-898C-4569-9D8A-F1C5E0ABE804}"/>
              </a:ext>
            </a:extLst>
          </p:cNvPr>
          <p:cNvSpPr>
            <a:spLocks noGrp="1"/>
          </p:cNvSpPr>
          <p:nvPr>
            <p:ph type="title"/>
          </p:nvPr>
        </p:nvSpPr>
        <p:spPr/>
        <p:txBody>
          <a:bodyPr/>
          <a:lstStyle/>
          <a:p>
            <a:r>
              <a:rPr lang="en-US" dirty="0"/>
              <a:t>Consent Definition </a:t>
            </a:r>
          </a:p>
        </p:txBody>
      </p:sp>
      <p:pic>
        <p:nvPicPr>
          <p:cNvPr id="2" name="Picture 1"/>
          <p:cNvPicPr>
            <a:picLocks noChangeAspect="1"/>
          </p:cNvPicPr>
          <p:nvPr/>
        </p:nvPicPr>
        <p:blipFill>
          <a:blip r:embed="rId3"/>
          <a:stretch>
            <a:fillRect/>
          </a:stretch>
        </p:blipFill>
        <p:spPr>
          <a:xfrm>
            <a:off x="252540" y="694019"/>
            <a:ext cx="4759896" cy="5024335"/>
          </a:xfrm>
          <a:prstGeom prst="rect">
            <a:avLst/>
          </a:prstGeom>
        </p:spPr>
      </p:pic>
      <p:sp>
        <p:nvSpPr>
          <p:cNvPr id="3" name="Rectangle 2"/>
          <p:cNvSpPr/>
          <p:nvPr/>
        </p:nvSpPr>
        <p:spPr>
          <a:xfrm>
            <a:off x="208296" y="5749407"/>
            <a:ext cx="2380780" cy="307777"/>
          </a:xfrm>
          <a:prstGeom prst="rect">
            <a:avLst/>
          </a:prstGeom>
        </p:spPr>
        <p:txBody>
          <a:bodyPr wrap="none">
            <a:spAutoFit/>
          </a:bodyPr>
          <a:lstStyle/>
          <a:p>
            <a:r>
              <a:rPr lang="en-GB" sz="1400" i="1" dirty="0"/>
              <a:t>www.plannedparenthood.org</a:t>
            </a:r>
            <a:endParaRPr lang="en-GB" i="1" dirty="0"/>
          </a:p>
        </p:txBody>
      </p:sp>
    </p:spTree>
    <p:extLst>
      <p:ext uri="{BB962C8B-B14F-4D97-AF65-F5344CB8AC3E}">
        <p14:creationId xmlns:p14="http://schemas.microsoft.com/office/powerpoint/2010/main" val="3036835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77946A2-8DCE-4047-9CAE-38128B4BAF3B}"/>
              </a:ext>
            </a:extLst>
          </p:cNvPr>
          <p:cNvSpPr>
            <a:spLocks noGrp="1"/>
          </p:cNvSpPr>
          <p:nvPr>
            <p:ph type="body" sz="quarter" idx="11"/>
          </p:nvPr>
        </p:nvSpPr>
        <p:spPr>
          <a:xfrm>
            <a:off x="-1" y="1373969"/>
            <a:ext cx="13115925" cy="5484032"/>
          </a:xfrm>
        </p:spPr>
        <p:txBody>
          <a:bodyPr/>
          <a:lstStyle/>
          <a:p>
            <a:pPr>
              <a:lnSpc>
                <a:spcPct val="150000"/>
              </a:lnSpc>
              <a:buClr>
                <a:schemeClr val="accent1">
                  <a:lumMod val="75000"/>
                </a:schemeClr>
              </a:buClr>
            </a:pPr>
            <a:r>
              <a:rPr lang="en-GB" sz="1900" dirty="0"/>
              <a:t>Age of legal consent is 16.</a:t>
            </a:r>
          </a:p>
          <a:p>
            <a:pPr>
              <a:lnSpc>
                <a:spcPct val="150000"/>
              </a:lnSpc>
              <a:buClr>
                <a:schemeClr val="accent1">
                  <a:lumMod val="75000"/>
                </a:schemeClr>
              </a:buClr>
            </a:pPr>
            <a:r>
              <a:rPr lang="en-GB" sz="1900" dirty="0"/>
              <a:t>Under 13’s cannot give any form of sexual consent.</a:t>
            </a:r>
            <a:endParaRPr lang="en-US" sz="1900" dirty="0"/>
          </a:p>
          <a:p>
            <a:pPr>
              <a:lnSpc>
                <a:spcPct val="150000"/>
              </a:lnSpc>
              <a:buClr>
                <a:schemeClr val="accent1">
                  <a:lumMod val="75000"/>
                </a:schemeClr>
              </a:buClr>
            </a:pPr>
            <a:r>
              <a:rPr lang="en-US" sz="1900" dirty="0"/>
              <a:t>You can’t consent if you are drunk or high on drugs.</a:t>
            </a:r>
          </a:p>
          <a:p>
            <a:pPr>
              <a:lnSpc>
                <a:spcPct val="150000"/>
              </a:lnSpc>
              <a:buClr>
                <a:schemeClr val="accent1">
                  <a:lumMod val="75000"/>
                </a:schemeClr>
              </a:buClr>
            </a:pPr>
            <a:r>
              <a:rPr lang="en-GB" sz="1900" dirty="0"/>
              <a:t>Asking for, creating, distributing and possessing nudes of someone under 18 is illegal. By law you need to be over 18 to send nudes.  Sending nudes as an adults can have personal consequences.  You must get consent before you press send. Not everyone wants a visual’</a:t>
            </a:r>
          </a:p>
          <a:p>
            <a:pPr>
              <a:lnSpc>
                <a:spcPct val="150000"/>
              </a:lnSpc>
              <a:buClr>
                <a:schemeClr val="accent1">
                  <a:lumMod val="75000"/>
                </a:schemeClr>
              </a:buClr>
            </a:pPr>
            <a:r>
              <a:rPr lang="en-US" sz="1900" dirty="0"/>
              <a:t>Everyone is legally protected from sexual harassment by law.</a:t>
            </a:r>
          </a:p>
        </p:txBody>
      </p:sp>
      <p:sp>
        <p:nvSpPr>
          <p:cNvPr id="8" name="Title 7">
            <a:extLst>
              <a:ext uri="{FF2B5EF4-FFF2-40B4-BE49-F238E27FC236}">
                <a16:creationId xmlns:a16="http://schemas.microsoft.com/office/drawing/2014/main" id="{3BE52921-898C-4569-9D8A-F1C5E0ABE804}"/>
              </a:ext>
            </a:extLst>
          </p:cNvPr>
          <p:cNvSpPr>
            <a:spLocks noGrp="1"/>
          </p:cNvSpPr>
          <p:nvPr>
            <p:ph type="title"/>
          </p:nvPr>
        </p:nvSpPr>
        <p:spPr>
          <a:xfrm>
            <a:off x="5278053" y="531011"/>
            <a:ext cx="6435524" cy="771197"/>
          </a:xfrm>
        </p:spPr>
        <p:txBody>
          <a:bodyPr/>
          <a:lstStyle/>
          <a:p>
            <a:r>
              <a:rPr lang="en-US" dirty="0"/>
              <a:t>Consent: The Law</a:t>
            </a:r>
          </a:p>
        </p:txBody>
      </p:sp>
      <p:pic>
        <p:nvPicPr>
          <p:cNvPr id="2" name="Picture 1"/>
          <p:cNvPicPr>
            <a:picLocks noChangeAspect="1"/>
          </p:cNvPicPr>
          <p:nvPr/>
        </p:nvPicPr>
        <p:blipFill>
          <a:blip r:embed="rId3"/>
          <a:stretch>
            <a:fillRect/>
          </a:stretch>
        </p:blipFill>
        <p:spPr>
          <a:xfrm>
            <a:off x="148240" y="1373969"/>
            <a:ext cx="5020277" cy="4869668"/>
          </a:xfrm>
          <a:prstGeom prst="rect">
            <a:avLst/>
          </a:prstGeom>
        </p:spPr>
      </p:pic>
    </p:spTree>
    <p:extLst>
      <p:ext uri="{BB962C8B-B14F-4D97-AF65-F5344CB8AC3E}">
        <p14:creationId xmlns:p14="http://schemas.microsoft.com/office/powerpoint/2010/main" val="1058693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r="5921"/>
          <a:stretch/>
        </p:blipFill>
        <p:spPr>
          <a:xfrm>
            <a:off x="9044400" y="1927928"/>
            <a:ext cx="3147600" cy="2535626"/>
          </a:xfrm>
          <a:prstGeom prst="rect">
            <a:avLst/>
          </a:prstGeom>
        </p:spPr>
      </p:pic>
      <p:pic>
        <p:nvPicPr>
          <p:cNvPr id="4" name="Picture 3"/>
          <p:cNvPicPr>
            <a:picLocks noChangeAspect="1"/>
          </p:cNvPicPr>
          <p:nvPr/>
        </p:nvPicPr>
        <p:blipFill>
          <a:blip r:embed="rId4"/>
          <a:stretch>
            <a:fillRect/>
          </a:stretch>
        </p:blipFill>
        <p:spPr>
          <a:xfrm>
            <a:off x="6067842" y="4370154"/>
            <a:ext cx="3079102" cy="2583614"/>
          </a:xfrm>
          <a:prstGeom prst="rect">
            <a:avLst/>
          </a:prstGeom>
        </p:spPr>
      </p:pic>
      <p:pic>
        <p:nvPicPr>
          <p:cNvPr id="3" name="Picture 2"/>
          <p:cNvPicPr>
            <a:picLocks noChangeAspect="1"/>
          </p:cNvPicPr>
          <p:nvPr/>
        </p:nvPicPr>
        <p:blipFill>
          <a:blip r:embed="rId5"/>
          <a:stretch>
            <a:fillRect/>
          </a:stretch>
        </p:blipFill>
        <p:spPr>
          <a:xfrm>
            <a:off x="2995560" y="1949507"/>
            <a:ext cx="3144717" cy="2518330"/>
          </a:xfrm>
          <a:prstGeom prst="rect">
            <a:avLst/>
          </a:prstGeom>
        </p:spPr>
      </p:pic>
      <p:sp>
        <p:nvSpPr>
          <p:cNvPr id="12" name="Title 11">
            <a:extLst>
              <a:ext uri="{FF2B5EF4-FFF2-40B4-BE49-F238E27FC236}">
                <a16:creationId xmlns:a16="http://schemas.microsoft.com/office/drawing/2014/main" id="{13F9A722-C416-4CA0-9E81-3AB439623A87}"/>
              </a:ext>
            </a:extLst>
          </p:cNvPr>
          <p:cNvSpPr>
            <a:spLocks noGrp="1"/>
          </p:cNvSpPr>
          <p:nvPr>
            <p:ph type="title"/>
          </p:nvPr>
        </p:nvSpPr>
        <p:spPr/>
        <p:txBody>
          <a:bodyPr>
            <a:normAutofit fontScale="90000"/>
          </a:bodyPr>
          <a:lstStyle/>
          <a:p>
            <a:r>
              <a:rPr lang="en-US" dirty="0"/>
              <a:t>Sexual Activity: What yes looks like</a:t>
            </a:r>
          </a:p>
        </p:txBody>
      </p:sp>
      <p:sp>
        <p:nvSpPr>
          <p:cNvPr id="21" name="Text Placeholder 20">
            <a:extLst>
              <a:ext uri="{FF2B5EF4-FFF2-40B4-BE49-F238E27FC236}">
                <a16:creationId xmlns:a16="http://schemas.microsoft.com/office/drawing/2014/main" id="{F6997EE2-4A7E-42BA-A9A4-CA8914C6CA1F}"/>
              </a:ext>
            </a:extLst>
          </p:cNvPr>
          <p:cNvSpPr>
            <a:spLocks noGrp="1"/>
          </p:cNvSpPr>
          <p:nvPr>
            <p:ph type="body" sz="quarter" idx="19"/>
          </p:nvPr>
        </p:nvSpPr>
        <p:spPr>
          <a:xfrm>
            <a:off x="3038750" y="4466769"/>
            <a:ext cx="3029463" cy="2436362"/>
          </a:xfrm>
          <a:solidFill>
            <a:schemeClr val="accent2"/>
          </a:solidFill>
        </p:spPr>
        <p:txBody>
          <a:bodyPr/>
          <a:lstStyle/>
          <a:p>
            <a:pPr>
              <a:buClr>
                <a:schemeClr val="accent1">
                  <a:lumMod val="75000"/>
                </a:schemeClr>
              </a:buClr>
            </a:pPr>
            <a:r>
              <a:rPr lang="en-GB" sz="5000" dirty="0"/>
              <a:t>Being an active body</a:t>
            </a:r>
          </a:p>
        </p:txBody>
      </p:sp>
      <p:sp>
        <p:nvSpPr>
          <p:cNvPr id="23" name="Text Placeholder 22">
            <a:extLst>
              <a:ext uri="{FF2B5EF4-FFF2-40B4-BE49-F238E27FC236}">
                <a16:creationId xmlns:a16="http://schemas.microsoft.com/office/drawing/2014/main" id="{F71130C1-E2E7-4700-A220-231BB58349DE}"/>
              </a:ext>
            </a:extLst>
          </p:cNvPr>
          <p:cNvSpPr>
            <a:spLocks noGrp="1"/>
          </p:cNvSpPr>
          <p:nvPr>
            <p:ph type="body" sz="quarter" idx="21"/>
          </p:nvPr>
        </p:nvSpPr>
        <p:spPr>
          <a:xfrm>
            <a:off x="9407517" y="4675760"/>
            <a:ext cx="2517605" cy="1597273"/>
          </a:xfrm>
        </p:spPr>
        <p:txBody>
          <a:bodyPr/>
          <a:lstStyle/>
          <a:p>
            <a:r>
              <a:rPr lang="en-GB" sz="5000" dirty="0"/>
              <a:t>Don’t Stop</a:t>
            </a:r>
            <a:endParaRPr lang="en-US" sz="5000" dirty="0"/>
          </a:p>
        </p:txBody>
      </p:sp>
      <p:sp>
        <p:nvSpPr>
          <p:cNvPr id="19" name="Text Placeholder 18">
            <a:extLst>
              <a:ext uri="{FF2B5EF4-FFF2-40B4-BE49-F238E27FC236}">
                <a16:creationId xmlns:a16="http://schemas.microsoft.com/office/drawing/2014/main" id="{35D841AC-77B9-46F0-877E-EDFD058BCBF2}"/>
              </a:ext>
            </a:extLst>
          </p:cNvPr>
          <p:cNvSpPr>
            <a:spLocks noGrp="1"/>
          </p:cNvSpPr>
          <p:nvPr>
            <p:ph type="body" sz="quarter" idx="17"/>
          </p:nvPr>
        </p:nvSpPr>
        <p:spPr>
          <a:xfrm>
            <a:off x="6083559" y="1938962"/>
            <a:ext cx="3079102" cy="2522632"/>
          </a:xfrm>
          <a:solidFill>
            <a:schemeClr val="accent1"/>
          </a:solidFill>
        </p:spPr>
        <p:txBody>
          <a:bodyPr/>
          <a:lstStyle/>
          <a:p>
            <a:br>
              <a:rPr lang="en-GB" sz="2400" dirty="0"/>
            </a:br>
            <a:endParaRPr lang="en-GB" sz="2400" dirty="0"/>
          </a:p>
          <a:p>
            <a:r>
              <a:rPr lang="en-GB" sz="5000" dirty="0"/>
              <a:t>YES!</a:t>
            </a:r>
            <a:endParaRPr lang="en-US" sz="5000" dirty="0"/>
          </a:p>
        </p:txBody>
      </p:sp>
      <p:sp>
        <p:nvSpPr>
          <p:cNvPr id="32" name="Text Placeholder 18">
            <a:extLst>
              <a:ext uri="{FF2B5EF4-FFF2-40B4-BE49-F238E27FC236}">
                <a16:creationId xmlns:a16="http://schemas.microsoft.com/office/drawing/2014/main" id="{35D841AC-77B9-46F0-877E-EDFD058BCBF2}"/>
              </a:ext>
            </a:extLst>
          </p:cNvPr>
          <p:cNvSpPr>
            <a:spLocks noGrp="1"/>
          </p:cNvSpPr>
          <p:nvPr>
            <p:ph type="body" sz="quarter" idx="17"/>
          </p:nvPr>
        </p:nvSpPr>
        <p:spPr>
          <a:xfrm>
            <a:off x="-17698" y="1979987"/>
            <a:ext cx="3056956" cy="2487351"/>
          </a:xfrm>
          <a:solidFill>
            <a:schemeClr val="accent1"/>
          </a:solidFill>
        </p:spPr>
        <p:txBody>
          <a:bodyPr/>
          <a:lstStyle/>
          <a:p>
            <a:pPr>
              <a:buClr>
                <a:schemeClr val="accent1">
                  <a:lumMod val="75000"/>
                </a:schemeClr>
              </a:buClr>
            </a:pPr>
            <a:br>
              <a:rPr lang="en-GB" sz="2500" dirty="0"/>
            </a:br>
            <a:r>
              <a:rPr lang="en-GB" sz="4800" dirty="0"/>
              <a:t>Keep doing that</a:t>
            </a:r>
          </a:p>
          <a:p>
            <a:endParaRPr lang="en-US" sz="2400" dirty="0"/>
          </a:p>
        </p:txBody>
      </p:sp>
      <p:pic>
        <p:nvPicPr>
          <p:cNvPr id="2" name="Picture 1"/>
          <p:cNvPicPr>
            <a:picLocks noChangeAspect="1"/>
          </p:cNvPicPr>
          <p:nvPr/>
        </p:nvPicPr>
        <p:blipFill>
          <a:blip r:embed="rId6"/>
          <a:stretch>
            <a:fillRect/>
          </a:stretch>
        </p:blipFill>
        <p:spPr>
          <a:xfrm>
            <a:off x="0" y="4461594"/>
            <a:ext cx="3030891" cy="2443880"/>
          </a:xfrm>
          <a:prstGeom prst="rect">
            <a:avLst/>
          </a:prstGeom>
        </p:spPr>
      </p:pic>
    </p:spTree>
    <p:extLst>
      <p:ext uri="{BB962C8B-B14F-4D97-AF65-F5344CB8AC3E}">
        <p14:creationId xmlns:p14="http://schemas.microsoft.com/office/powerpoint/2010/main" val="414805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7749" r="8337" b="7202"/>
          <a:stretch/>
        </p:blipFill>
        <p:spPr>
          <a:xfrm>
            <a:off x="6080759" y="4421049"/>
            <a:ext cx="3063241" cy="2452191"/>
          </a:xfrm>
          <a:prstGeom prst="rect">
            <a:avLst/>
          </a:prstGeom>
        </p:spPr>
      </p:pic>
      <p:pic>
        <p:nvPicPr>
          <p:cNvPr id="2" name="Picture 1"/>
          <p:cNvPicPr>
            <a:picLocks noChangeAspect="1"/>
          </p:cNvPicPr>
          <p:nvPr/>
        </p:nvPicPr>
        <p:blipFill rotWithShape="1">
          <a:blip r:embed="rId4"/>
          <a:srcRect l="12131" b="3481"/>
          <a:stretch/>
        </p:blipFill>
        <p:spPr>
          <a:xfrm>
            <a:off x="-30480" y="4473183"/>
            <a:ext cx="3091004" cy="2415297"/>
          </a:xfrm>
          <a:prstGeom prst="rect">
            <a:avLst/>
          </a:prstGeom>
        </p:spPr>
      </p:pic>
      <p:sp>
        <p:nvSpPr>
          <p:cNvPr id="12" name="Title 11">
            <a:extLst>
              <a:ext uri="{FF2B5EF4-FFF2-40B4-BE49-F238E27FC236}">
                <a16:creationId xmlns:a16="http://schemas.microsoft.com/office/drawing/2014/main" id="{13F9A722-C416-4CA0-9E81-3AB439623A87}"/>
              </a:ext>
            </a:extLst>
          </p:cNvPr>
          <p:cNvSpPr>
            <a:spLocks noGrp="1"/>
          </p:cNvSpPr>
          <p:nvPr>
            <p:ph type="title"/>
          </p:nvPr>
        </p:nvSpPr>
        <p:spPr/>
        <p:txBody>
          <a:bodyPr>
            <a:normAutofit fontScale="90000"/>
          </a:bodyPr>
          <a:lstStyle/>
          <a:p>
            <a:r>
              <a:rPr lang="en-US" dirty="0"/>
              <a:t>Sexual Activity: What no looks like</a:t>
            </a:r>
          </a:p>
        </p:txBody>
      </p:sp>
      <p:sp>
        <p:nvSpPr>
          <p:cNvPr id="21" name="Text Placeholder 20">
            <a:extLst>
              <a:ext uri="{FF2B5EF4-FFF2-40B4-BE49-F238E27FC236}">
                <a16:creationId xmlns:a16="http://schemas.microsoft.com/office/drawing/2014/main" id="{F6997EE2-4A7E-42BA-A9A4-CA8914C6CA1F}"/>
              </a:ext>
            </a:extLst>
          </p:cNvPr>
          <p:cNvSpPr>
            <a:spLocks noGrp="1"/>
          </p:cNvSpPr>
          <p:nvPr>
            <p:ph type="body" sz="quarter" idx="19"/>
          </p:nvPr>
        </p:nvSpPr>
        <p:spPr>
          <a:xfrm>
            <a:off x="3038750" y="4466769"/>
            <a:ext cx="3029463" cy="2436362"/>
          </a:xfrm>
          <a:solidFill>
            <a:schemeClr val="accent2"/>
          </a:solidFill>
        </p:spPr>
        <p:txBody>
          <a:bodyPr/>
          <a:lstStyle/>
          <a:p>
            <a:pPr>
              <a:buClr>
                <a:schemeClr val="accent1">
                  <a:lumMod val="75000"/>
                </a:schemeClr>
              </a:buClr>
            </a:pPr>
            <a:endParaRPr lang="en-GB" sz="2800" dirty="0"/>
          </a:p>
          <a:p>
            <a:pPr>
              <a:buClr>
                <a:schemeClr val="accent1">
                  <a:lumMod val="75000"/>
                </a:schemeClr>
              </a:buClr>
            </a:pPr>
            <a:r>
              <a:rPr lang="en-GB" sz="3400" dirty="0"/>
              <a:t>Not saying anything or</a:t>
            </a:r>
          </a:p>
          <a:p>
            <a:pPr>
              <a:buClr>
                <a:schemeClr val="accent1">
                  <a:lumMod val="75000"/>
                </a:schemeClr>
              </a:buClr>
            </a:pPr>
            <a:r>
              <a:rPr lang="en-GB" sz="3400" dirty="0"/>
              <a:t>just lying there</a:t>
            </a:r>
          </a:p>
        </p:txBody>
      </p:sp>
      <p:sp>
        <p:nvSpPr>
          <p:cNvPr id="23" name="Text Placeholder 22">
            <a:extLst>
              <a:ext uri="{FF2B5EF4-FFF2-40B4-BE49-F238E27FC236}">
                <a16:creationId xmlns:a16="http://schemas.microsoft.com/office/drawing/2014/main" id="{F71130C1-E2E7-4700-A220-231BB58349DE}"/>
              </a:ext>
            </a:extLst>
          </p:cNvPr>
          <p:cNvSpPr>
            <a:spLocks noGrp="1"/>
          </p:cNvSpPr>
          <p:nvPr>
            <p:ph type="body" sz="quarter" idx="21"/>
          </p:nvPr>
        </p:nvSpPr>
        <p:spPr>
          <a:xfrm>
            <a:off x="9407517" y="4675760"/>
            <a:ext cx="2517605" cy="1597273"/>
          </a:xfrm>
        </p:spPr>
        <p:txBody>
          <a:bodyPr/>
          <a:lstStyle/>
          <a:p>
            <a:pPr>
              <a:buClr>
                <a:schemeClr val="accent1">
                  <a:lumMod val="75000"/>
                </a:schemeClr>
              </a:buClr>
            </a:pPr>
            <a:r>
              <a:rPr lang="en-GB" sz="3800" dirty="0"/>
              <a:t>Keeping direct eye contact</a:t>
            </a:r>
          </a:p>
        </p:txBody>
      </p:sp>
      <p:sp>
        <p:nvSpPr>
          <p:cNvPr id="19" name="Text Placeholder 18">
            <a:extLst>
              <a:ext uri="{FF2B5EF4-FFF2-40B4-BE49-F238E27FC236}">
                <a16:creationId xmlns:a16="http://schemas.microsoft.com/office/drawing/2014/main" id="{35D841AC-77B9-46F0-877E-EDFD058BCBF2}"/>
              </a:ext>
            </a:extLst>
          </p:cNvPr>
          <p:cNvSpPr>
            <a:spLocks noGrp="1"/>
          </p:cNvSpPr>
          <p:nvPr>
            <p:ph type="body" sz="quarter" idx="17"/>
          </p:nvPr>
        </p:nvSpPr>
        <p:spPr>
          <a:xfrm>
            <a:off x="6083559" y="1954202"/>
            <a:ext cx="3079102" cy="2522632"/>
          </a:xfrm>
          <a:solidFill>
            <a:schemeClr val="accent1"/>
          </a:solidFill>
        </p:spPr>
        <p:txBody>
          <a:bodyPr/>
          <a:lstStyle/>
          <a:p>
            <a:pPr>
              <a:buClr>
                <a:schemeClr val="accent1">
                  <a:lumMod val="75000"/>
                </a:schemeClr>
              </a:buClr>
            </a:pPr>
            <a:br>
              <a:rPr lang="en-GB" sz="2400" dirty="0"/>
            </a:br>
            <a:r>
              <a:rPr lang="en-GB" sz="6000" dirty="0"/>
              <a:t>maybe </a:t>
            </a:r>
          </a:p>
        </p:txBody>
      </p:sp>
      <p:sp>
        <p:nvSpPr>
          <p:cNvPr id="32" name="Text Placeholder 18">
            <a:extLst>
              <a:ext uri="{FF2B5EF4-FFF2-40B4-BE49-F238E27FC236}">
                <a16:creationId xmlns:a16="http://schemas.microsoft.com/office/drawing/2014/main" id="{35D841AC-77B9-46F0-877E-EDFD058BCBF2}"/>
              </a:ext>
            </a:extLst>
          </p:cNvPr>
          <p:cNvSpPr>
            <a:spLocks noGrp="1"/>
          </p:cNvSpPr>
          <p:nvPr>
            <p:ph type="body" sz="quarter" idx="17"/>
          </p:nvPr>
        </p:nvSpPr>
        <p:spPr>
          <a:xfrm>
            <a:off x="-17698" y="1979987"/>
            <a:ext cx="3056956" cy="2487351"/>
          </a:xfrm>
          <a:solidFill>
            <a:schemeClr val="accent1"/>
          </a:solidFill>
        </p:spPr>
        <p:txBody>
          <a:bodyPr/>
          <a:lstStyle/>
          <a:p>
            <a:pPr>
              <a:buClr>
                <a:schemeClr val="accent1">
                  <a:lumMod val="75000"/>
                </a:schemeClr>
              </a:buClr>
            </a:pPr>
            <a:r>
              <a:rPr lang="en-GB" sz="4800" dirty="0"/>
              <a:t>I wanted to but now… </a:t>
            </a:r>
          </a:p>
          <a:p>
            <a:endParaRPr lang="en-US" sz="2400" dirty="0"/>
          </a:p>
        </p:txBody>
      </p:sp>
      <p:pic>
        <p:nvPicPr>
          <p:cNvPr id="5" name="Picture 4"/>
          <p:cNvPicPr>
            <a:picLocks noChangeAspect="1"/>
          </p:cNvPicPr>
          <p:nvPr/>
        </p:nvPicPr>
        <p:blipFill rotWithShape="1">
          <a:blip r:embed="rId5"/>
          <a:srcRect l="5766" t="8232" r="4795" b="7299"/>
          <a:stretch/>
        </p:blipFill>
        <p:spPr>
          <a:xfrm>
            <a:off x="3032760" y="1947863"/>
            <a:ext cx="3032760" cy="2502218"/>
          </a:xfrm>
          <a:prstGeom prst="rect">
            <a:avLst/>
          </a:prstGeom>
        </p:spPr>
      </p:pic>
      <p:pic>
        <p:nvPicPr>
          <p:cNvPr id="6" name="Picture 5"/>
          <p:cNvPicPr>
            <a:picLocks noChangeAspect="1"/>
          </p:cNvPicPr>
          <p:nvPr/>
        </p:nvPicPr>
        <p:blipFill rotWithShape="1">
          <a:blip r:embed="rId6"/>
          <a:srcRect t="7271" b="7918"/>
          <a:stretch/>
        </p:blipFill>
        <p:spPr>
          <a:xfrm>
            <a:off x="9091780" y="1935480"/>
            <a:ext cx="3084979" cy="2529840"/>
          </a:xfrm>
          <a:prstGeom prst="rect">
            <a:avLst/>
          </a:prstGeom>
        </p:spPr>
      </p:pic>
    </p:spTree>
    <p:extLst>
      <p:ext uri="{BB962C8B-B14F-4D97-AF65-F5344CB8AC3E}">
        <p14:creationId xmlns:p14="http://schemas.microsoft.com/office/powerpoint/2010/main" val="1554891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501" t="8382" r="501" b="11705"/>
          <a:stretch/>
        </p:blipFill>
        <p:spPr>
          <a:xfrm>
            <a:off x="3026308" y="1949507"/>
            <a:ext cx="3093619" cy="2512087"/>
          </a:xfrm>
          <a:prstGeom prst="rect">
            <a:avLst/>
          </a:prstGeom>
        </p:spPr>
      </p:pic>
      <p:sp>
        <p:nvSpPr>
          <p:cNvPr id="12" name="Title 11">
            <a:extLst>
              <a:ext uri="{FF2B5EF4-FFF2-40B4-BE49-F238E27FC236}">
                <a16:creationId xmlns:a16="http://schemas.microsoft.com/office/drawing/2014/main" id="{13F9A722-C416-4CA0-9E81-3AB439623A87}"/>
              </a:ext>
            </a:extLst>
          </p:cNvPr>
          <p:cNvSpPr>
            <a:spLocks noGrp="1"/>
          </p:cNvSpPr>
          <p:nvPr>
            <p:ph type="title"/>
          </p:nvPr>
        </p:nvSpPr>
        <p:spPr/>
        <p:txBody>
          <a:bodyPr>
            <a:normAutofit fontScale="90000"/>
          </a:bodyPr>
          <a:lstStyle/>
          <a:p>
            <a:r>
              <a:rPr lang="en-US" dirty="0"/>
              <a:t>Sexual Activity: What no looks like</a:t>
            </a:r>
          </a:p>
        </p:txBody>
      </p:sp>
      <p:sp>
        <p:nvSpPr>
          <p:cNvPr id="21" name="Text Placeholder 20">
            <a:extLst>
              <a:ext uri="{FF2B5EF4-FFF2-40B4-BE49-F238E27FC236}">
                <a16:creationId xmlns:a16="http://schemas.microsoft.com/office/drawing/2014/main" id="{F6997EE2-4A7E-42BA-A9A4-CA8914C6CA1F}"/>
              </a:ext>
            </a:extLst>
          </p:cNvPr>
          <p:cNvSpPr>
            <a:spLocks noGrp="1"/>
          </p:cNvSpPr>
          <p:nvPr>
            <p:ph type="body" sz="quarter" idx="19"/>
          </p:nvPr>
        </p:nvSpPr>
        <p:spPr>
          <a:xfrm>
            <a:off x="3038750" y="4466769"/>
            <a:ext cx="3029463" cy="2436362"/>
          </a:xfrm>
          <a:solidFill>
            <a:schemeClr val="accent2"/>
          </a:solidFill>
        </p:spPr>
        <p:txBody>
          <a:bodyPr/>
          <a:lstStyle/>
          <a:p>
            <a:pPr>
              <a:buClr>
                <a:schemeClr val="accent1">
                  <a:lumMod val="75000"/>
                </a:schemeClr>
              </a:buClr>
            </a:pPr>
            <a:endParaRPr lang="en-GB" sz="2800" dirty="0"/>
          </a:p>
          <a:p>
            <a:pPr>
              <a:buClr>
                <a:schemeClr val="accent1">
                  <a:lumMod val="75000"/>
                </a:schemeClr>
              </a:buClr>
            </a:pPr>
            <a:r>
              <a:rPr lang="en-GB" sz="6000" dirty="0" err="1"/>
              <a:t>ummm</a:t>
            </a:r>
            <a:endParaRPr lang="en-GB" sz="6000" dirty="0"/>
          </a:p>
        </p:txBody>
      </p:sp>
      <p:sp>
        <p:nvSpPr>
          <p:cNvPr id="23" name="Text Placeholder 22">
            <a:extLst>
              <a:ext uri="{FF2B5EF4-FFF2-40B4-BE49-F238E27FC236}">
                <a16:creationId xmlns:a16="http://schemas.microsoft.com/office/drawing/2014/main" id="{F71130C1-E2E7-4700-A220-231BB58349DE}"/>
              </a:ext>
            </a:extLst>
          </p:cNvPr>
          <p:cNvSpPr>
            <a:spLocks noGrp="1"/>
          </p:cNvSpPr>
          <p:nvPr>
            <p:ph type="body" sz="quarter" idx="21"/>
          </p:nvPr>
        </p:nvSpPr>
        <p:spPr>
          <a:xfrm>
            <a:off x="9407517" y="4675760"/>
            <a:ext cx="2517605" cy="1597273"/>
          </a:xfrm>
        </p:spPr>
        <p:txBody>
          <a:bodyPr/>
          <a:lstStyle/>
          <a:p>
            <a:pPr>
              <a:buClr>
                <a:schemeClr val="accent1">
                  <a:lumMod val="75000"/>
                </a:schemeClr>
              </a:buClr>
            </a:pPr>
            <a:r>
              <a:rPr lang="en-GB" sz="3200" dirty="0"/>
              <a:t>Saying yes to other sexual contact or acts </a:t>
            </a:r>
          </a:p>
        </p:txBody>
      </p:sp>
      <p:sp>
        <p:nvSpPr>
          <p:cNvPr id="19" name="Text Placeholder 18">
            <a:extLst>
              <a:ext uri="{FF2B5EF4-FFF2-40B4-BE49-F238E27FC236}">
                <a16:creationId xmlns:a16="http://schemas.microsoft.com/office/drawing/2014/main" id="{35D841AC-77B9-46F0-877E-EDFD058BCBF2}"/>
              </a:ext>
            </a:extLst>
          </p:cNvPr>
          <p:cNvSpPr>
            <a:spLocks noGrp="1"/>
          </p:cNvSpPr>
          <p:nvPr>
            <p:ph type="body" sz="quarter" idx="17"/>
          </p:nvPr>
        </p:nvSpPr>
        <p:spPr>
          <a:xfrm>
            <a:off x="6083559" y="1954202"/>
            <a:ext cx="3079102" cy="2522632"/>
          </a:xfrm>
          <a:solidFill>
            <a:schemeClr val="accent1"/>
          </a:solidFill>
        </p:spPr>
        <p:txBody>
          <a:bodyPr/>
          <a:lstStyle/>
          <a:p>
            <a:pPr>
              <a:buClr>
                <a:schemeClr val="accent1">
                  <a:lumMod val="75000"/>
                </a:schemeClr>
              </a:buClr>
            </a:pPr>
            <a:br>
              <a:rPr lang="en-GB" sz="2400" dirty="0"/>
            </a:br>
            <a:endParaRPr lang="en-GB" sz="1000" dirty="0"/>
          </a:p>
          <a:p>
            <a:pPr>
              <a:buClr>
                <a:schemeClr val="accent1">
                  <a:lumMod val="75000"/>
                </a:schemeClr>
              </a:buClr>
            </a:pPr>
            <a:r>
              <a:rPr lang="en-GB" sz="5000" dirty="0"/>
              <a:t>I like </a:t>
            </a:r>
            <a:br>
              <a:rPr lang="en-GB" sz="5000" dirty="0"/>
            </a:br>
            <a:r>
              <a:rPr lang="en-GB" sz="5000" dirty="0"/>
              <a:t>you</a:t>
            </a:r>
          </a:p>
        </p:txBody>
      </p:sp>
      <p:sp>
        <p:nvSpPr>
          <p:cNvPr id="32" name="Text Placeholder 18">
            <a:extLst>
              <a:ext uri="{FF2B5EF4-FFF2-40B4-BE49-F238E27FC236}">
                <a16:creationId xmlns:a16="http://schemas.microsoft.com/office/drawing/2014/main" id="{35D841AC-77B9-46F0-877E-EDFD058BCBF2}"/>
              </a:ext>
            </a:extLst>
          </p:cNvPr>
          <p:cNvSpPr>
            <a:spLocks noGrp="1"/>
          </p:cNvSpPr>
          <p:nvPr>
            <p:ph type="body" sz="quarter" idx="17"/>
          </p:nvPr>
        </p:nvSpPr>
        <p:spPr>
          <a:xfrm>
            <a:off x="-17698" y="1979987"/>
            <a:ext cx="3056956" cy="2487351"/>
          </a:xfrm>
          <a:solidFill>
            <a:schemeClr val="accent1"/>
          </a:solidFill>
        </p:spPr>
        <p:txBody>
          <a:bodyPr/>
          <a:lstStyle/>
          <a:p>
            <a:pPr>
              <a:buClr>
                <a:schemeClr val="accent1">
                  <a:lumMod val="75000"/>
                </a:schemeClr>
              </a:buClr>
            </a:pPr>
            <a:endParaRPr lang="en-GB" sz="2400" dirty="0"/>
          </a:p>
          <a:p>
            <a:pPr>
              <a:buClr>
                <a:schemeClr val="accent1">
                  <a:lumMod val="75000"/>
                </a:schemeClr>
              </a:buClr>
            </a:pPr>
            <a:endParaRPr lang="en-GB" sz="2000" dirty="0"/>
          </a:p>
          <a:p>
            <a:pPr>
              <a:buClr>
                <a:schemeClr val="accent1">
                  <a:lumMod val="75000"/>
                </a:schemeClr>
              </a:buClr>
            </a:pPr>
            <a:r>
              <a:rPr lang="en-GB" sz="6000" dirty="0"/>
              <a:t>No</a:t>
            </a:r>
          </a:p>
          <a:p>
            <a:endParaRPr lang="en-US" sz="2400" dirty="0"/>
          </a:p>
        </p:txBody>
      </p:sp>
      <p:pic>
        <p:nvPicPr>
          <p:cNvPr id="3" name="Picture 2"/>
          <p:cNvPicPr>
            <a:picLocks noChangeAspect="1"/>
          </p:cNvPicPr>
          <p:nvPr/>
        </p:nvPicPr>
        <p:blipFill>
          <a:blip r:embed="rId4"/>
          <a:stretch>
            <a:fillRect/>
          </a:stretch>
        </p:blipFill>
        <p:spPr>
          <a:xfrm>
            <a:off x="9162661" y="1940930"/>
            <a:ext cx="3029339" cy="2522485"/>
          </a:xfrm>
          <a:prstGeom prst="rect">
            <a:avLst/>
          </a:prstGeom>
        </p:spPr>
      </p:pic>
      <p:pic>
        <p:nvPicPr>
          <p:cNvPr id="4" name="Picture 3"/>
          <p:cNvPicPr>
            <a:picLocks noChangeAspect="1"/>
          </p:cNvPicPr>
          <p:nvPr/>
        </p:nvPicPr>
        <p:blipFill rotWithShape="1">
          <a:blip r:embed="rId5"/>
          <a:srcRect l="985" t="3153" r="-985" b="2502"/>
          <a:stretch/>
        </p:blipFill>
        <p:spPr>
          <a:xfrm>
            <a:off x="6068213" y="4480561"/>
            <a:ext cx="3094448" cy="2392680"/>
          </a:xfrm>
          <a:prstGeom prst="rect">
            <a:avLst/>
          </a:prstGeom>
        </p:spPr>
      </p:pic>
      <p:pic>
        <p:nvPicPr>
          <p:cNvPr id="5" name="Picture 4"/>
          <p:cNvPicPr>
            <a:picLocks noChangeAspect="1"/>
          </p:cNvPicPr>
          <p:nvPr/>
        </p:nvPicPr>
        <p:blipFill rotWithShape="1">
          <a:blip r:embed="rId6"/>
          <a:srcRect l="6381" r="5885"/>
          <a:stretch/>
        </p:blipFill>
        <p:spPr>
          <a:xfrm>
            <a:off x="-45720" y="4461594"/>
            <a:ext cx="3093720" cy="2419395"/>
          </a:xfrm>
          <a:prstGeom prst="rect">
            <a:avLst/>
          </a:prstGeom>
        </p:spPr>
      </p:pic>
    </p:spTree>
    <p:extLst>
      <p:ext uri="{BB962C8B-B14F-4D97-AF65-F5344CB8AC3E}">
        <p14:creationId xmlns:p14="http://schemas.microsoft.com/office/powerpoint/2010/main" val="3715011476"/>
      </p:ext>
    </p:extLst>
  </p:cSld>
  <p:clrMapOvr>
    <a:masterClrMapping/>
  </p:clrMapOvr>
</p:sld>
</file>

<file path=ppt/theme/theme1.xml><?xml version="1.0" encoding="utf-8"?>
<a:theme xmlns:a="http://schemas.openxmlformats.org/drawingml/2006/main" name="Office Theme">
  <a:themeElements>
    <a:clrScheme name="WISH Template Scheme">
      <a:dk1>
        <a:srgbClr val="00184A"/>
      </a:dk1>
      <a:lt1>
        <a:srgbClr val="FFFFFF"/>
      </a:lt1>
      <a:dk2>
        <a:srgbClr val="00184A"/>
      </a:dk2>
      <a:lt2>
        <a:srgbClr val="D2D2D2"/>
      </a:lt2>
      <a:accent1>
        <a:srgbClr val="67357E"/>
      </a:accent1>
      <a:accent2>
        <a:srgbClr val="2992D4"/>
      </a:accent2>
      <a:accent3>
        <a:srgbClr val="67357E"/>
      </a:accent3>
      <a:accent4>
        <a:srgbClr val="2992D4"/>
      </a:accent4>
      <a:accent5>
        <a:srgbClr val="67357E"/>
      </a:accent5>
      <a:accent6>
        <a:srgbClr val="2992D4"/>
      </a:accent6>
      <a:hlink>
        <a:srgbClr val="003195"/>
      </a:hlink>
      <a:folHlink>
        <a:srgbClr val="003195"/>
      </a:folHlink>
    </a:clrScheme>
    <a:fontScheme name="Lato">
      <a:majorFont>
        <a:latin typeface="Lato Heavy"/>
        <a:ea typeface=""/>
        <a:cs typeface=""/>
      </a:majorFont>
      <a:minorFont>
        <a:latin typeface="Lato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LT Template_Classic _Bold_Sophisticated_02_MS - v5" id="{0D41E119-70BC-460A-871B-170510AB4D35}" vid="{64C62F1B-F437-4409-9C0D-EDEE8FFAF9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9fc9171bb41dc08635275f351de8590">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29387215989a890c06011de04edfe97d"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A843D30A-FE5A-4A75-9AAA-C9B333E486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E8B52BE-6787-403E-A094-B18CEB016691}">
  <ds:schemaRefs>
    <ds:schemaRef ds:uri="http://schemas.microsoft.com/sharepoint/v3/contenttype/forms"/>
  </ds:schemaRefs>
</ds:datastoreItem>
</file>

<file path=customXml/itemProps3.xml><?xml version="1.0" encoding="utf-8"?>
<ds:datastoreItem xmlns:ds="http://schemas.openxmlformats.org/officeDocument/2006/customXml" ds:itemID="{D0FE9C68-0C22-4EEC-B457-063807029368}">
  <ds:schemaRefs>
    <ds:schemaRef ds:uri="http://purl.org/dc/elements/1.1/"/>
    <ds:schemaRef ds:uri="http://schemas.microsoft.com/office/2006/metadata/properties"/>
    <ds:schemaRef ds:uri="16c05727-aa75-4e4a-9b5f-8a80a1165891"/>
    <ds:schemaRef ds:uri="http://schemas.microsoft.com/office/infopath/2007/PartnerControls"/>
    <ds:schemaRef ds:uri="http://purl.org/dc/terms/"/>
    <ds:schemaRef ds:uri="71af3243-3dd4-4a8d-8c0d-dd76da1f02a5"/>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Classic bold sophisticated presentation</Template>
  <TotalTime>0</TotalTime>
  <Words>2538</Words>
  <Application>Microsoft Office PowerPoint</Application>
  <PresentationFormat>Widescreen</PresentationFormat>
  <Paragraphs>229</Paragraphs>
  <Slides>19</Slides>
  <Notes>19</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Constantia</vt:lpstr>
      <vt:lpstr>Helvetica Light</vt:lpstr>
      <vt:lpstr>Lato Heavy</vt:lpstr>
      <vt:lpstr>Lato Medium</vt:lpstr>
      <vt:lpstr>Raleway</vt:lpstr>
      <vt:lpstr>TwitterChirp</vt:lpstr>
      <vt:lpstr>Office Theme</vt:lpstr>
      <vt:lpstr>PowerPoint Presentation</vt:lpstr>
      <vt:lpstr>Do you ask for it?  Do you get asked for it?  Do you know what it means? Do you know when to get it?  Do you know how to get it? Do you expect it?  </vt:lpstr>
      <vt:lpstr>Dictionary Definition </vt:lpstr>
      <vt:lpstr>We navigate consent all the time</vt:lpstr>
      <vt:lpstr>Consent Definition </vt:lpstr>
      <vt:lpstr>Consent: The Law</vt:lpstr>
      <vt:lpstr>Sexual Activity: What yes looks like</vt:lpstr>
      <vt:lpstr>Sexual Activity: What no looks like</vt:lpstr>
      <vt:lpstr>Sexual Activity: What no looks like</vt:lpstr>
      <vt:lpstr>Everyday Consent</vt:lpstr>
      <vt:lpstr>Setting and Holding Boundaries  </vt:lpstr>
      <vt:lpstr>PowerPoint Presentation</vt:lpstr>
      <vt:lpstr>PowerPoint Presentation</vt:lpstr>
      <vt:lpstr>How and when to ask for consent?</vt:lpstr>
      <vt:lpstr>Tip for asking for consent</vt:lpstr>
      <vt:lpstr>Need more help?</vt:lpstr>
      <vt:lpstr>Need more help?</vt:lpstr>
      <vt:lpstr>Need more help?</vt:lpstr>
      <vt:lpstr>Take Away Points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2021-04-14T10:39:03Z</dcterms:created>
  <dcterms:modified xsi:type="dcterms:W3CDTF">2021-09-06T09:33:57Z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